
<file path=[Content_Types].xml><?xml version="1.0" encoding="utf-8"?>
<Types xmlns="http://schemas.openxmlformats.org/package/2006/content-types">
  <Override PartName="/ppt/tags/tag8.xml" ContentType="application/vnd.openxmlformats-officedocument.presentationml.tags+xml"/>
  <Override PartName="/ppt/notesSlides/notesSlide2.xml" ContentType="application/vnd.openxmlformats-officedocument.presentationml.notesSlide+xml"/>
  <Override PartName="/ppt/tags/tag104.xml" ContentType="application/vnd.openxmlformats-officedocument.presentationml.tags+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notesSlides/notesSlide27.xml" ContentType="application/vnd.openxmlformats-officedocument.presentationml.notesSlide+xml"/>
  <Override PartName="/ppt/tags/tag96.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81.xml" ContentType="application/vnd.openxmlformats-officedocument.presentationml.tags+xml"/>
  <Override PartName="/ppt/notesSlides/notesSlide30.xml" ContentType="application/vnd.openxmlformats-officedocument.presentationml.notesSlide+xml"/>
  <Override PartName="/ppt/tags/tag109.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tags/tag105.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tags/tag112.xml" ContentType="application/vnd.openxmlformats-officedocument.presentationml.tags+xml"/>
  <Override PartName="/ppt/tags/tag123.xml" ContentType="application/vnd.openxmlformats-officedocument.presentationml.tags+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9.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tags/tag86.xml" ContentType="application/vnd.openxmlformats-officedocument.presentationml.tags+xml"/>
  <Override PartName="/ppt/tags/tag97.xml" ContentType="application/vnd.openxmlformats-officedocument.presentationml.tags+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tags/tag75.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Default Extension="gif" ContentType="image/gif"/>
  <Override PartName="/ppt/tags/tag24.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20.xml" ContentType="application/vnd.openxmlformats-officedocument.presentationml.tags+xml"/>
  <Override PartName="/ppt/tags/tag106.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tags/tag98.xml" ContentType="application/vnd.openxmlformats-officedocument.presentationml.tags+xml"/>
  <Override PartName="/ppt/tags/tag102.xml" ContentType="application/vnd.openxmlformats-officedocument.presentationml.tags+xml"/>
  <Override PartName="/ppt/notesSlides/notesSlide29.xml" ContentType="application/vnd.openxmlformats-officedocument.presentationml.notesSlide+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tags/tag5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Override PartName="/ppt/tags/tag87.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94.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notesSlides/notesSlide21.xml" ContentType="application/vnd.openxmlformats-officedocument.presentationml.notesSlide+xml"/>
  <Override PartName="/ppt/tags/tag90.xml" ContentType="application/vnd.openxmlformats-officedocument.presentationml.tags+xml"/>
  <Override PartName="/ppt/tags/tag118.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107.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114.xml" ContentType="application/vnd.openxmlformats-officedocument.presentationml.tags+xml"/>
  <Override PartName="/ppt/slides/slide28.xml" ContentType="application/vnd.openxmlformats-officedocument.presentationml.slide+xml"/>
  <Override PartName="/ppt/tags/tag7.xml" ContentType="application/vnd.openxmlformats-officedocument.presentationml.tags+xml"/>
  <Override PartName="/ppt/notesSlides/notesSlide1.xml" ContentType="application/vnd.openxmlformats-officedocument.presentationml.notesSlide+xml"/>
  <Override PartName="/ppt/tags/tag103.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tags/tag99.xml" ContentType="application/vnd.openxmlformats-officedocument.presentationml.tags+xml"/>
  <Override PartName="/ppt/tags/tag110.xml" ContentType="application/vnd.openxmlformats-officedocument.presentationml.tags+xml"/>
  <Override PartName="/ppt/tags/tag121.xml" ContentType="application/vnd.openxmlformats-officedocument.presentationml.tags+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tags/tag84.xml" ContentType="application/vnd.openxmlformats-officedocument.presentationml.tags+xml"/>
  <Override PartName="/ppt/notesSlides/notesSlide26.xml" ContentType="application/vnd.openxmlformats-officedocument.presentationml.notesSlide+xml"/>
  <Override PartName="/ppt/tags/tag95.xml" ContentType="application/vnd.openxmlformats-officedocument.presentationml.tags+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tags/tag119.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29.xml" ContentType="application/vnd.openxmlformats-officedocument.presentationml.slide+xml"/>
  <Override PartName="/ppt/tags/tag122.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tags/tag92.xml" ContentType="application/vnd.openxmlformats-officedocument.presentationml.tag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3" r:id="rId1"/>
  </p:sldMasterIdLst>
  <p:notesMasterIdLst>
    <p:notesMasterId r:id="rId37"/>
  </p:notesMasterIdLst>
  <p:handoutMasterIdLst>
    <p:handoutMasterId r:id="rId38"/>
  </p:handoutMasterIdLst>
  <p:sldIdLst>
    <p:sldId id="377" r:id="rId2"/>
    <p:sldId id="475" r:id="rId3"/>
    <p:sldId id="329" r:id="rId4"/>
    <p:sldId id="355" r:id="rId5"/>
    <p:sldId id="313" r:id="rId6"/>
    <p:sldId id="356" r:id="rId7"/>
    <p:sldId id="465" r:id="rId8"/>
    <p:sldId id="408" r:id="rId9"/>
    <p:sldId id="466" r:id="rId10"/>
    <p:sldId id="407" r:id="rId11"/>
    <p:sldId id="467" r:id="rId12"/>
    <p:sldId id="337" r:id="rId13"/>
    <p:sldId id="373" r:id="rId14"/>
    <p:sldId id="468" r:id="rId15"/>
    <p:sldId id="414" r:id="rId16"/>
    <p:sldId id="415" r:id="rId17"/>
    <p:sldId id="436" r:id="rId18"/>
    <p:sldId id="450" r:id="rId19"/>
    <p:sldId id="469" r:id="rId20"/>
    <p:sldId id="374" r:id="rId21"/>
    <p:sldId id="375" r:id="rId22"/>
    <p:sldId id="470" r:id="rId23"/>
    <p:sldId id="437" r:id="rId24"/>
    <p:sldId id="421" r:id="rId25"/>
    <p:sldId id="451" r:id="rId26"/>
    <p:sldId id="471" r:id="rId27"/>
    <p:sldId id="452" r:id="rId28"/>
    <p:sldId id="472" r:id="rId29"/>
    <p:sldId id="453" r:id="rId30"/>
    <p:sldId id="473" r:id="rId31"/>
    <p:sldId id="455" r:id="rId32"/>
    <p:sldId id="454" r:id="rId33"/>
    <p:sldId id="474" r:id="rId34"/>
    <p:sldId id="336" r:id="rId35"/>
    <p:sldId id="350" r:id="rId36"/>
  </p:sldIdLst>
  <p:sldSz cx="9144000" cy="6858000" type="screen4x3"/>
  <p:notesSz cx="6858000" cy="9144000"/>
  <p:custDataLst>
    <p:tags r:id="rId39"/>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FF7C5"/>
    <a:srgbClr val="FFEA69"/>
    <a:srgbClr val="84B084"/>
    <a:srgbClr val="4D8B4E"/>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9" autoAdjust="0"/>
    <p:restoredTop sz="60870" autoAdjust="0"/>
  </p:normalViewPr>
  <p:slideViewPr>
    <p:cSldViewPr>
      <p:cViewPr>
        <p:scale>
          <a:sx n="50" d="100"/>
          <a:sy n="50" d="100"/>
        </p:scale>
        <p:origin x="-1206" y="-78"/>
      </p:cViewPr>
      <p:guideLst>
        <p:guide orient="horz" pos="789"/>
        <p:guide orient="horz" pos="1146"/>
        <p:guide orient="horz" pos="2148"/>
        <p:guide orient="horz" pos="3162"/>
        <p:guide orient="horz" pos="4126"/>
        <p:guide orient="horz" pos="3729"/>
        <p:guide pos="247"/>
        <p:guide pos="2879"/>
        <p:guide pos="5511"/>
      </p:guideLst>
    </p:cSldViewPr>
  </p:slideViewPr>
  <p:notesTextViewPr>
    <p:cViewPr>
      <p:scale>
        <a:sx n="100" d="100"/>
        <a:sy n="100" d="100"/>
      </p:scale>
      <p:origin x="0" y="0"/>
    </p:cViewPr>
  </p:notesTextViewPr>
  <p:sorterViewPr>
    <p:cViewPr>
      <p:scale>
        <a:sx n="100" d="100"/>
        <a:sy n="100" d="100"/>
      </p:scale>
      <p:origin x="0" y="6408"/>
    </p:cViewPr>
  </p:sorterViewPr>
  <p:notesViewPr>
    <p:cSldViewPr>
      <p:cViewPr varScale="1">
        <p:scale>
          <a:sx n="51" d="100"/>
          <a:sy n="51" d="100"/>
        </p:scale>
        <p:origin x="-1884"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107"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itchFamily="-107" charset="0"/>
              </a:defRPr>
            </a:lvl1pPr>
          </a:lstStyle>
          <a:p>
            <a:pPr>
              <a:defRPr/>
            </a:pPr>
            <a:fld id="{6D6CC899-989F-46F0-B485-ABA0287FDA48}" type="datetime1">
              <a:rPr lang="en-US"/>
              <a:pPr>
                <a:defRPr/>
              </a:pPr>
              <a:t>11/12/2010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107" charset="0"/>
              </a:defRPr>
            </a:lvl1pPr>
          </a:lstStyle>
          <a:p>
            <a:pPr>
              <a:defRPr/>
            </a:pPr>
            <a:r>
              <a:rPr lang="en-US" dirty="0"/>
              <a:t>Manual Welder Training</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itchFamily="-107" charset="0"/>
              </a:defRPr>
            </a:lvl1pPr>
          </a:lstStyle>
          <a:p>
            <a:pPr>
              <a:defRPr/>
            </a:pPr>
            <a:fld id="{E8F30D01-D1BD-4675-A98C-0097F8D2EC50}" type="slidenum">
              <a:rPr lang="en-US"/>
              <a:pPr>
                <a:defRPr/>
              </a:pPr>
              <a:t>‹#›</a:t>
            </a:fld>
            <a:endParaRPr lang="en-US" dirty="0"/>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21" charset="0"/>
              </a:defRPr>
            </a:lvl1pPr>
          </a:lstStyle>
          <a:p>
            <a:pPr>
              <a:defRPr/>
            </a:pPr>
            <a:endParaRPr lang="en-US" dirty="0"/>
          </a:p>
        </p:txBody>
      </p:sp>
      <p:sp>
        <p:nvSpPr>
          <p:cNvPr id="286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21" charset="0"/>
              </a:defRPr>
            </a:lvl1pPr>
          </a:lstStyle>
          <a:p>
            <a:pPr>
              <a:defRPr/>
            </a:pPr>
            <a:endParaRPr lang="en-US" dirty="0"/>
          </a:p>
        </p:txBody>
      </p:sp>
      <p:sp>
        <p:nvSpPr>
          <p:cNvPr id="563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86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21" charset="0"/>
              </a:defRPr>
            </a:lvl1pPr>
          </a:lstStyle>
          <a:p>
            <a:pPr>
              <a:defRPr/>
            </a:pPr>
            <a:r>
              <a:rPr lang="en-US" dirty="0"/>
              <a:t>Manual Welder Training</a:t>
            </a:r>
          </a:p>
        </p:txBody>
      </p:sp>
      <p:sp>
        <p:nvSpPr>
          <p:cNvPr id="286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21" charset="0"/>
              </a:defRPr>
            </a:lvl1pPr>
          </a:lstStyle>
          <a:p>
            <a:pPr>
              <a:defRPr/>
            </a:pPr>
            <a:fld id="{3E85622B-E23B-401D-9EAA-589D389BAA49}" type="slidenum">
              <a:rPr lang="en-US"/>
              <a:pPr>
                <a:defRPr/>
              </a:pPr>
              <a:t>‹#›</a:t>
            </a:fld>
            <a:endParaRPr lang="en-US" dirty="0"/>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Verdana" pitchFamily="34" charset="0"/>
        <a:ea typeface="ヒラギノ角ゴ Pro W3" pitchFamily="80" charset="-128"/>
        <a:cs typeface="Verdana" pitchFamily="34" charset="0"/>
      </a:defRPr>
    </a:lvl1pPr>
    <a:lvl2pPr marL="457200" algn="l" rtl="0" eaLnBrk="0" fontAlgn="base" hangingPunct="0">
      <a:spcBef>
        <a:spcPct val="30000"/>
      </a:spcBef>
      <a:spcAft>
        <a:spcPct val="0"/>
      </a:spcAft>
      <a:defRPr sz="1200" kern="1200">
        <a:solidFill>
          <a:schemeClr val="tx1"/>
        </a:solidFill>
        <a:latin typeface="Verdana" pitchFamily="34" charset="0"/>
        <a:ea typeface="ヒラギノ角ゴ Pro W3" pitchFamily="121" charset="-128"/>
        <a:cs typeface="Verdana" pitchFamily="34" charset="0"/>
      </a:defRPr>
    </a:lvl2pPr>
    <a:lvl3pPr marL="914400" algn="l" rtl="0" eaLnBrk="0" fontAlgn="base" hangingPunct="0">
      <a:spcBef>
        <a:spcPct val="30000"/>
      </a:spcBef>
      <a:spcAft>
        <a:spcPct val="0"/>
      </a:spcAft>
      <a:defRPr sz="1200" kern="1200">
        <a:solidFill>
          <a:schemeClr val="tx1"/>
        </a:solidFill>
        <a:latin typeface="Verdana" pitchFamily="34" charset="0"/>
        <a:ea typeface="ヒラギノ角ゴ Pro W3" pitchFamily="121" charset="-128"/>
        <a:cs typeface="Verdana" pitchFamily="34" charset="0"/>
      </a:defRPr>
    </a:lvl3pPr>
    <a:lvl4pPr marL="1371600" algn="l" rtl="0" eaLnBrk="0" fontAlgn="base" hangingPunct="0">
      <a:spcBef>
        <a:spcPct val="30000"/>
      </a:spcBef>
      <a:spcAft>
        <a:spcPct val="0"/>
      </a:spcAft>
      <a:defRPr sz="1200" kern="1200">
        <a:solidFill>
          <a:schemeClr val="tx1"/>
        </a:solidFill>
        <a:latin typeface="Verdana" pitchFamily="34" charset="0"/>
        <a:ea typeface="ヒラギノ角ゴ Pro W3" pitchFamily="121" charset="-128"/>
        <a:cs typeface="Verdana" pitchFamily="34" charset="0"/>
      </a:defRPr>
    </a:lvl4pPr>
    <a:lvl5pPr marL="1828800" algn="l" rtl="0" eaLnBrk="0" fontAlgn="base" hangingPunct="0">
      <a:spcBef>
        <a:spcPct val="30000"/>
      </a:spcBef>
      <a:spcAft>
        <a:spcPct val="0"/>
      </a:spcAft>
      <a:defRPr sz="1200" kern="1200">
        <a:solidFill>
          <a:schemeClr val="tx1"/>
        </a:solidFill>
        <a:latin typeface="Verdana" pitchFamily="34" charset="0"/>
        <a:ea typeface="ヒラギノ角ゴ Pro W3" pitchFamily="121" charset="-128"/>
        <a:cs typeface="Verdana"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pPr eaLnBrk="1" hangingPunct="1"/>
            <a:r>
              <a:rPr lang="en-US" dirty="0" smtClean="0">
                <a:latin typeface="Verdana" pitchFamily="34" charset="0"/>
                <a:ea typeface="ヒラギノ角ゴ Pro W3"/>
                <a:cs typeface="ヒラギノ角ゴ Pro W3"/>
              </a:rPr>
              <a:t>Welcome to the Safety and Hazards training for Manual Welders at John Deere.  This training has been designed for all employees globally who work at John Deere that may be producing welds on parts or products.  The information for this module is recommendations taken from </a:t>
            </a:r>
            <a:r>
              <a:rPr lang="en-US" b="0" dirty="0" smtClean="0">
                <a:latin typeface="Verdana" pitchFamily="34" charset="0"/>
                <a:ea typeface="ヒラギノ角ゴ Pro W3"/>
                <a:cs typeface="ヒラギノ角ゴ Pro W3"/>
              </a:rPr>
              <a:t>the </a:t>
            </a:r>
            <a:r>
              <a:rPr lang="en-US" sz="1200" b="0" kern="1200" dirty="0" smtClean="0">
                <a:solidFill>
                  <a:schemeClr val="tx1"/>
                </a:solidFill>
                <a:latin typeface="Verdana" pitchFamily="34" charset="0"/>
                <a:ea typeface="ヒラギノ角ゴ Pro W3" pitchFamily="80" charset="-128"/>
                <a:cs typeface="ヒラギノ角ゴ Pro W3" pitchFamily="80" charset="-128"/>
              </a:rPr>
              <a:t>JDV20.1 Welding Standards</a:t>
            </a:r>
            <a:r>
              <a:rPr lang="en-US" b="0" dirty="0" smtClean="0">
                <a:latin typeface="Verdana" pitchFamily="34" charset="0"/>
                <a:ea typeface="ヒラギノ角ゴ Pro W3"/>
                <a:cs typeface="ヒラギノ角ゴ Pro W3"/>
              </a:rPr>
              <a:t>.</a:t>
            </a:r>
          </a:p>
          <a:p>
            <a:pPr eaLnBrk="1" hangingPunct="1"/>
            <a:endParaRPr lang="en-US" dirty="0" smtClean="0">
              <a:latin typeface="Verdana" pitchFamily="34" charset="0"/>
              <a:ea typeface="ヒラギノ角ゴ Pro W3"/>
              <a:cs typeface="ヒラギノ角ゴ Pro W3"/>
            </a:endParaRPr>
          </a:p>
          <a:p>
            <a:pPr eaLnBrk="1" hangingPunct="1"/>
            <a:r>
              <a:rPr lang="en-US" dirty="0" smtClean="0">
                <a:latin typeface="Verdana" pitchFamily="34" charset="0"/>
                <a:ea typeface="ヒラギノ角ゴ Pro W3"/>
                <a:cs typeface="ヒラギノ角ゴ Pro W3"/>
              </a:rPr>
              <a:t>Note:  This training is module one </a:t>
            </a:r>
            <a:r>
              <a:rPr lang="en-US" b="0" dirty="0" smtClean="0">
                <a:latin typeface="Verdana" pitchFamily="34" charset="0"/>
                <a:ea typeface="ヒラギノ角ゴ Pro W3"/>
                <a:cs typeface="ヒラギノ角ゴ Pro W3"/>
              </a:rPr>
              <a:t>of six </a:t>
            </a:r>
            <a:r>
              <a:rPr lang="en-US" dirty="0" smtClean="0">
                <a:latin typeface="Verdana" pitchFamily="34" charset="0"/>
                <a:ea typeface="ヒラギノ角ゴ Pro W3"/>
                <a:cs typeface="ヒラギノ角ゴ Pro W3"/>
              </a:rPr>
              <a:t>that you will be required to complete to become a manual welder at John Deere.  In addition to this training, you will be provided with hands on weld training specific to your unit and certification will follow.</a:t>
            </a:r>
          </a:p>
          <a:p>
            <a:pPr eaLnBrk="1" hangingPunct="1"/>
            <a:endParaRPr lang="en-US" b="0" dirty="0" smtClean="0">
              <a:latin typeface="Verdana" pitchFamily="34" charset="0"/>
              <a:ea typeface="ヒラギノ角ゴ Pro W3"/>
              <a:cs typeface="ヒラギノ角ゴ Pro W3"/>
            </a:endParaRPr>
          </a:p>
          <a:p>
            <a:pPr eaLnBrk="1" hangingPunct="1"/>
            <a:endParaRPr lang="en-US" b="0" dirty="0" smtClean="0">
              <a:latin typeface="Verdana" pitchFamily="34" charset="0"/>
              <a:ea typeface="ヒラギノ角ゴ Pro W3"/>
              <a:cs typeface="ヒラギノ角ゴ Pro W3"/>
            </a:endParaRPr>
          </a:p>
          <a:p>
            <a:pPr eaLnBrk="1" hangingPunct="1"/>
            <a:r>
              <a:rPr lang="en-US" b="0" dirty="0" smtClean="0">
                <a:latin typeface="Verdana" pitchFamily="34" charset="0"/>
                <a:ea typeface="ヒラギノ角ゴ Pro W3"/>
                <a:cs typeface="ヒラギノ角ゴ Pro W3"/>
              </a:rPr>
              <a:t>References:</a:t>
            </a:r>
          </a:p>
          <a:p>
            <a:pPr eaLnBrk="1" hangingPunct="1"/>
            <a:r>
              <a:rPr lang="en-US" b="0" dirty="0" smtClean="0">
                <a:latin typeface="Verdana" pitchFamily="34" charset="0"/>
                <a:ea typeface="ヒラギノ角ゴ Pro W3"/>
                <a:cs typeface="ヒラギノ角ゴ Pro W3"/>
              </a:rPr>
              <a:t>American Welding Society (AWS). Retrieved on June 24, 2010 from </a:t>
            </a:r>
            <a:r>
              <a:rPr lang="en-US" b="0" u="sng" dirty="0" smtClean="0">
                <a:latin typeface="Verdana" pitchFamily="34" charset="0"/>
                <a:ea typeface="ヒラギノ角ゴ Pro W3"/>
                <a:cs typeface="ヒラギノ角ゴ Pro W3"/>
              </a:rPr>
              <a:t>http://www.aws.org/w/a/</a:t>
            </a:r>
          </a:p>
          <a:p>
            <a:pPr eaLnBrk="1" hangingPunct="1"/>
            <a:endParaRPr lang="en-US" b="0" dirty="0" smtClean="0">
              <a:latin typeface="Verdana" pitchFamily="34" charset="0"/>
              <a:ea typeface="ヒラギノ角ゴ Pro W3"/>
              <a:cs typeface="ヒラギノ角ゴ Pro W3"/>
            </a:endParaRPr>
          </a:p>
          <a:p>
            <a:pPr eaLnBrk="1" hangingPunct="1"/>
            <a:r>
              <a:rPr lang="en-US" b="0" dirty="0" smtClean="0">
                <a:latin typeface="Verdana" pitchFamily="34" charset="0"/>
                <a:ea typeface="ヒラギノ角ゴ Pro W3"/>
                <a:cs typeface="ヒラギノ角ゴ Pro W3"/>
              </a:rPr>
              <a:t>Occupational Safety and Hazard Administration (OSHA). Retrieved on June 24, 2010 from </a:t>
            </a:r>
            <a:r>
              <a:rPr lang="en-US" b="0" u="sng" dirty="0" smtClean="0">
                <a:latin typeface="Verdana" pitchFamily="34" charset="0"/>
                <a:ea typeface="ヒラギノ角ゴ Pro W3"/>
                <a:cs typeface="ヒラギノ角ゴ Pro W3"/>
              </a:rPr>
              <a:t>http://www.osha.gov</a:t>
            </a:r>
          </a:p>
          <a:p>
            <a:pPr eaLnBrk="1" hangingPunct="1"/>
            <a:endParaRPr lang="en-US" b="0" u="none" dirty="0" smtClean="0">
              <a:latin typeface="Verdana" pitchFamily="34" charset="0"/>
              <a:ea typeface="ヒラギノ角ゴ Pro W3"/>
              <a:cs typeface="ヒラギノ角ゴ Pro W3"/>
            </a:endParaRPr>
          </a:p>
          <a:p>
            <a:pPr eaLnBrk="1" hangingPunct="1"/>
            <a:r>
              <a:rPr lang="en-US" b="0" u="none" baseline="0" dirty="0" smtClean="0">
                <a:latin typeface="Verdana" pitchFamily="34" charset="0"/>
                <a:ea typeface="ヒラギノ角ゴ Pro W3"/>
                <a:cs typeface="ヒラギノ角ゴ Pro W3"/>
              </a:rPr>
              <a:t>Supplemental m</a:t>
            </a:r>
            <a:r>
              <a:rPr lang="en-US" b="0" u="none" dirty="0" smtClean="0">
                <a:latin typeface="Verdana" pitchFamily="34" charset="0"/>
                <a:ea typeface="ヒラギノ角ゴ Pro W3"/>
                <a:cs typeface="ヒラギノ角ゴ Pro W3"/>
              </a:rPr>
              <a:t>aterials and photos were supplied</a:t>
            </a:r>
            <a:r>
              <a:rPr lang="en-US" b="0" u="none" baseline="0" dirty="0" smtClean="0">
                <a:latin typeface="Verdana" pitchFamily="34" charset="0"/>
                <a:ea typeface="ヒラギノ角ゴ Pro W3"/>
                <a:cs typeface="ヒラギノ角ゴ Pro W3"/>
              </a:rPr>
              <a:t> by </a:t>
            </a:r>
            <a:r>
              <a:rPr lang="en-US" b="0" u="none" dirty="0" smtClean="0">
                <a:latin typeface="Verdana" pitchFamily="34" charset="0"/>
                <a:ea typeface="ヒラギノ角ゴ Pro W3"/>
                <a:cs typeface="ヒラギノ角ゴ Pro W3"/>
              </a:rPr>
              <a:t>Lincoln Welding</a:t>
            </a:r>
            <a:r>
              <a:rPr lang="en-US" b="0" u="none" baseline="0" dirty="0" smtClean="0">
                <a:latin typeface="Verdana" pitchFamily="34" charset="0"/>
                <a:ea typeface="ヒラギノ角ゴ Pro W3"/>
                <a:cs typeface="ヒラギノ角ゴ Pro W3"/>
              </a:rPr>
              <a:t> (Permission granted by Lincoln Welding for use of materials and photos included in their training modules used at John Deere).</a:t>
            </a:r>
            <a:endParaRPr lang="en-US" b="0" u="none" dirty="0" smtClean="0">
              <a:latin typeface="Verdana" pitchFamily="34" charset="0"/>
              <a:ea typeface="ヒラギノ角ゴ Pro W3"/>
              <a:cs typeface="ヒラギノ角ゴ Pro W3"/>
            </a:endParaRPr>
          </a:p>
          <a:p>
            <a:pPr eaLnBrk="1" hangingPunct="1"/>
            <a:endParaRPr lang="en-US" b="0" u="sng" dirty="0" smtClean="0">
              <a:latin typeface="Verdana" pitchFamily="34" charset="0"/>
              <a:ea typeface="ヒラギノ角ゴ Pro W3"/>
              <a:cs typeface="ヒラギノ角ゴ Pro W3"/>
            </a:endParaRPr>
          </a:p>
          <a:p>
            <a:pPr eaLnBrk="1" hangingPunct="1"/>
            <a:endParaRPr lang="en-US" dirty="0" smtClean="0">
              <a:latin typeface="Verdana" pitchFamily="34" charset="0"/>
              <a:ea typeface="ヒラギノ角ゴ Pro W3"/>
              <a:cs typeface="ヒラギノ角ゴ Pro W3"/>
            </a:endParaRPr>
          </a:p>
          <a:p>
            <a:pPr eaLnBrk="1" hangingPunct="1"/>
            <a:endParaRPr lang="en-US" dirty="0" smtClean="0">
              <a:latin typeface="Verdana" pitchFamily="34" charset="0"/>
              <a:ea typeface="ヒラギノ角ゴ Pro W3"/>
              <a:cs typeface="ヒラギノ角ゴ Pro W3"/>
            </a:endParaRPr>
          </a:p>
          <a:p>
            <a:pPr eaLnBrk="1" hangingPunct="1"/>
            <a:endParaRPr lang="en-US" dirty="0" smtClean="0">
              <a:latin typeface="Verdana" pitchFamily="34" charset="0"/>
              <a:ea typeface="ヒラギノ角ゴ Pro W3"/>
              <a:cs typeface="ヒラギノ角ゴ Pro W3"/>
            </a:endParaRPr>
          </a:p>
          <a:p>
            <a:endParaRPr lang="en-US" dirty="0" smtClean="0">
              <a:latin typeface="Verdana" pitchFamily="34" charset="0"/>
              <a:ea typeface="ヒラギノ角ゴ Pro W3"/>
              <a:cs typeface="ヒラギノ角ゴ Pro W3"/>
            </a:endParaRPr>
          </a:p>
        </p:txBody>
      </p:sp>
      <p:sp>
        <p:nvSpPr>
          <p:cNvPr id="57348" name="Slide Number Placeholder 3"/>
          <p:cNvSpPr>
            <a:spLocks noGrp="1"/>
          </p:cNvSpPr>
          <p:nvPr>
            <p:ph type="sldNum" sz="quarter" idx="5"/>
          </p:nvPr>
        </p:nvSpPr>
        <p:spPr>
          <a:noFill/>
        </p:spPr>
        <p:txBody>
          <a:bodyPr/>
          <a:lstStyle/>
          <a:p>
            <a:fld id="{EF188D80-B412-4375-B65B-4C6FC442DD5C}" type="slidenum">
              <a:rPr lang="en-US" smtClean="0">
                <a:latin typeface="Arial" pitchFamily="34" charset="0"/>
              </a:rPr>
              <a:pPr/>
              <a:t>1</a:t>
            </a:fld>
            <a:endParaRPr lang="en-US" dirty="0" smtClean="0">
              <a:latin typeface="Arial" pitchFamily="34" charset="0"/>
            </a:endParaRPr>
          </a:p>
        </p:txBody>
      </p:sp>
      <p:sp>
        <p:nvSpPr>
          <p:cNvPr id="57349" name="Footer Placeholder 4"/>
          <p:cNvSpPr>
            <a:spLocks noGrp="1"/>
          </p:cNvSpPr>
          <p:nvPr>
            <p:ph type="ftr" sz="quarter" idx="4"/>
          </p:nvPr>
        </p:nvSpPr>
        <p:spPr>
          <a:noFill/>
        </p:spPr>
        <p:txBody>
          <a:bodyPr/>
          <a:lstStyle/>
          <a:p>
            <a:r>
              <a:rPr lang="en-US" dirty="0" smtClean="0">
                <a:latin typeface="Arial" pitchFamily="34" charset="0"/>
              </a:rPr>
              <a:t>Manual Welder Training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endParaRPr lang="en-US" dirty="0"/>
          </a:p>
        </p:txBody>
      </p:sp>
      <p:sp>
        <p:nvSpPr>
          <p:cNvPr id="64516" name="Footer Placeholder 3"/>
          <p:cNvSpPr>
            <a:spLocks noGrp="1"/>
          </p:cNvSpPr>
          <p:nvPr>
            <p:ph type="ftr" sz="quarter" idx="4"/>
          </p:nvPr>
        </p:nvSpPr>
        <p:spPr>
          <a:noFill/>
        </p:spPr>
        <p:txBody>
          <a:bodyPr/>
          <a:lstStyle/>
          <a:p>
            <a:r>
              <a:rPr lang="en-US" dirty="0" smtClean="0">
                <a:latin typeface="Arial" pitchFamily="34" charset="0"/>
              </a:rPr>
              <a:t>Manual Welder Training</a:t>
            </a:r>
          </a:p>
        </p:txBody>
      </p:sp>
      <p:sp>
        <p:nvSpPr>
          <p:cNvPr id="64517" name="Slide Number Placeholder 4"/>
          <p:cNvSpPr>
            <a:spLocks noGrp="1"/>
          </p:cNvSpPr>
          <p:nvPr>
            <p:ph type="sldNum" sz="quarter" idx="5"/>
          </p:nvPr>
        </p:nvSpPr>
        <p:spPr>
          <a:noFill/>
        </p:spPr>
        <p:txBody>
          <a:bodyPr/>
          <a:lstStyle/>
          <a:p>
            <a:fld id="{B94747F9-BE74-43BA-B065-78BE22D76456}" type="slidenum">
              <a:rPr lang="en-US" smtClean="0">
                <a:latin typeface="Arial" pitchFamily="34" charset="0"/>
              </a:rPr>
              <a:pPr/>
              <a:t>10</a:t>
            </a:fld>
            <a:endParaRPr lang="en-US" dirty="0"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dirty="0" smtClean="0"/>
              <a:t>Manual Welder Training</a:t>
            </a:r>
            <a:endParaRPr lang="en-US" dirty="0"/>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r>
              <a:rPr lang="en-US" dirty="0" smtClean="0">
                <a:latin typeface="Verdana" pitchFamily="34" charset="0"/>
                <a:ea typeface="ヒラギノ角ゴ Pro W3"/>
                <a:cs typeface="ヒラギノ角ゴ Pro W3"/>
              </a:rPr>
              <a:t>Before welding in the production or maintenance environment, you need to be aware of welding hazards.</a:t>
            </a:r>
          </a:p>
        </p:txBody>
      </p:sp>
      <p:sp>
        <p:nvSpPr>
          <p:cNvPr id="66564" name="Slide Number Placeholder 3"/>
          <p:cNvSpPr>
            <a:spLocks noGrp="1"/>
          </p:cNvSpPr>
          <p:nvPr>
            <p:ph type="sldNum" sz="quarter" idx="5"/>
          </p:nvPr>
        </p:nvSpPr>
        <p:spPr>
          <a:noFill/>
        </p:spPr>
        <p:txBody>
          <a:bodyPr/>
          <a:lstStyle/>
          <a:p>
            <a:fld id="{B0A84614-C849-4901-B0CD-7225A817D97E}" type="slidenum">
              <a:rPr lang="en-US" smtClean="0">
                <a:latin typeface="Arial" pitchFamily="34" charset="0"/>
              </a:rPr>
              <a:pPr/>
              <a:t>12</a:t>
            </a:fld>
            <a:endParaRPr lang="en-US" dirty="0" smtClean="0">
              <a:latin typeface="Arial" pitchFamily="34" charset="0"/>
            </a:endParaRPr>
          </a:p>
        </p:txBody>
      </p:sp>
      <p:sp>
        <p:nvSpPr>
          <p:cNvPr id="66565" name="Footer Placeholder 4"/>
          <p:cNvSpPr>
            <a:spLocks noGrp="1"/>
          </p:cNvSpPr>
          <p:nvPr>
            <p:ph type="ftr" sz="quarter" idx="4"/>
          </p:nvPr>
        </p:nvSpPr>
        <p:spPr>
          <a:noFill/>
        </p:spPr>
        <p:txBody>
          <a:bodyPr/>
          <a:lstStyle/>
          <a:p>
            <a:r>
              <a:rPr lang="en-US" dirty="0" smtClean="0">
                <a:latin typeface="Arial" pitchFamily="34" charset="0"/>
              </a:rPr>
              <a:t>Manual Welder Training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buFont typeface="Arial" pitchFamily="34" charset="0"/>
              <a:buNone/>
              <a:defRPr/>
            </a:pPr>
            <a:r>
              <a:rPr lang="en-US" sz="1000" dirty="0" smtClean="0">
                <a:latin typeface="Verdana" pitchFamily="34" charset="0"/>
              </a:rPr>
              <a:t>Reference:</a:t>
            </a:r>
          </a:p>
          <a:p>
            <a:pPr>
              <a:buFont typeface="Arial" pitchFamily="34" charset="0"/>
              <a:buNone/>
              <a:defRPr/>
            </a:pPr>
            <a:r>
              <a:rPr lang="en-US" sz="1000" dirty="0" smtClean="0">
                <a:latin typeface="Verdana" pitchFamily="34" charset="0"/>
              </a:rPr>
              <a:t>Avoiding</a:t>
            </a:r>
            <a:r>
              <a:rPr lang="en-US" sz="1000" baseline="0" dirty="0" smtClean="0">
                <a:latin typeface="Verdana" pitchFamily="34" charset="0"/>
              </a:rPr>
              <a:t> Gases and Fumes Tab</a:t>
            </a:r>
          </a:p>
          <a:p>
            <a:pPr>
              <a:buFont typeface="Arial" pitchFamily="34" charset="0"/>
              <a:buNone/>
              <a:defRPr/>
            </a:pPr>
            <a:r>
              <a:rPr lang="en-US" sz="1000" baseline="0" dirty="0" smtClean="0">
                <a:latin typeface="Verdana" pitchFamily="34" charset="0"/>
              </a:rPr>
              <a:t>Photo. (2010). Retrieved from </a:t>
            </a:r>
            <a:r>
              <a:rPr lang="en-US" sz="1000" dirty="0" smtClean="0">
                <a:latin typeface="Verdana" pitchFamily="34" charset="0"/>
              </a:rPr>
              <a:t>http://www.lincolnelectric.com (Training module GMAW-</a:t>
            </a:r>
            <a:r>
              <a:rPr lang="en-US" sz="1000" dirty="0" err="1" smtClean="0">
                <a:latin typeface="Verdana" pitchFamily="34" charset="0"/>
              </a:rPr>
              <a:t>Mig</a:t>
            </a:r>
            <a:r>
              <a:rPr lang="en-US" sz="1000" dirty="0" smtClean="0">
                <a:latin typeface="Verdana" pitchFamily="34" charset="0"/>
              </a:rPr>
              <a:t> Welding)</a:t>
            </a:r>
          </a:p>
          <a:p>
            <a:pPr>
              <a:buFont typeface="Arial" pitchFamily="34" charset="0"/>
              <a:buNone/>
              <a:defRPr/>
            </a:pPr>
            <a:endParaRPr lang="en-US" dirty="0">
              <a:latin typeface="Verdana" pitchFamily="34" charset="0"/>
            </a:endParaRPr>
          </a:p>
        </p:txBody>
      </p:sp>
      <p:sp>
        <p:nvSpPr>
          <p:cNvPr id="67588" name="Slide Number Placeholder 3"/>
          <p:cNvSpPr>
            <a:spLocks noGrp="1"/>
          </p:cNvSpPr>
          <p:nvPr>
            <p:ph type="sldNum" sz="quarter" idx="5"/>
          </p:nvPr>
        </p:nvSpPr>
        <p:spPr>
          <a:noFill/>
        </p:spPr>
        <p:txBody>
          <a:bodyPr/>
          <a:lstStyle/>
          <a:p>
            <a:fld id="{5928D7A9-E364-4C13-A164-4ECBB0419351}" type="slidenum">
              <a:rPr lang="en-US" smtClean="0">
                <a:latin typeface="Arial" pitchFamily="34" charset="0"/>
              </a:rPr>
              <a:pPr/>
              <a:t>13</a:t>
            </a:fld>
            <a:endParaRPr lang="en-US" smtClean="0">
              <a:latin typeface="Arial" pitchFamily="34" charset="0"/>
            </a:endParaRPr>
          </a:p>
        </p:txBody>
      </p:sp>
      <p:sp>
        <p:nvSpPr>
          <p:cNvPr id="67589" name="Footer Placeholder 4"/>
          <p:cNvSpPr>
            <a:spLocks noGrp="1"/>
          </p:cNvSpPr>
          <p:nvPr>
            <p:ph type="ftr" sz="quarter" idx="4"/>
          </p:nvPr>
        </p:nvSpPr>
        <p:spPr>
          <a:noFill/>
        </p:spPr>
        <p:txBody>
          <a:bodyPr/>
          <a:lstStyle/>
          <a:p>
            <a:r>
              <a:rPr lang="en-US" smtClean="0">
                <a:latin typeface="Arial" pitchFamily="34" charset="0"/>
              </a:rPr>
              <a:t>Manual Welder Training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r>
              <a:rPr lang="en-US" dirty="0" smtClean="0">
                <a:latin typeface="Verdana" pitchFamily="34" charset="0"/>
                <a:ea typeface="ヒラギノ角ゴ Pro W3"/>
                <a:cs typeface="ヒラギノ角ゴ Pro W3"/>
              </a:rPr>
              <a:t>There are other hazards, which must be considered when you are a welder in the factory to protect yourself from harm.  People who have implanted medical devices, such as pacemakers, should not be welding. </a:t>
            </a:r>
            <a:br>
              <a:rPr lang="en-US" dirty="0" smtClean="0">
                <a:latin typeface="Verdana" pitchFamily="34" charset="0"/>
                <a:ea typeface="ヒラギノ角ゴ Pro W3"/>
                <a:cs typeface="ヒラギノ角ゴ Pro W3"/>
              </a:rPr>
            </a:br>
            <a:endParaRPr lang="en-US" dirty="0" smtClean="0">
              <a:latin typeface="Verdana" pitchFamily="34" charset="0"/>
              <a:ea typeface="ヒラギノ角ゴ Pro W3"/>
              <a:cs typeface="ヒラギノ角ゴ Pro W3"/>
            </a:endParaRPr>
          </a:p>
        </p:txBody>
      </p:sp>
      <p:sp>
        <p:nvSpPr>
          <p:cNvPr id="68612" name="Footer Placeholder 3"/>
          <p:cNvSpPr>
            <a:spLocks noGrp="1"/>
          </p:cNvSpPr>
          <p:nvPr>
            <p:ph type="ftr" sz="quarter" idx="4"/>
          </p:nvPr>
        </p:nvSpPr>
        <p:spPr>
          <a:noFill/>
        </p:spPr>
        <p:txBody>
          <a:bodyPr/>
          <a:lstStyle/>
          <a:p>
            <a:r>
              <a:rPr lang="en-US" smtClean="0">
                <a:latin typeface="Arial" pitchFamily="34" charset="0"/>
              </a:rPr>
              <a:t>Manual Welder Training</a:t>
            </a:r>
          </a:p>
        </p:txBody>
      </p:sp>
      <p:sp>
        <p:nvSpPr>
          <p:cNvPr id="68613" name="Slide Number Placeholder 4"/>
          <p:cNvSpPr>
            <a:spLocks noGrp="1"/>
          </p:cNvSpPr>
          <p:nvPr>
            <p:ph type="sldNum" sz="quarter" idx="5"/>
          </p:nvPr>
        </p:nvSpPr>
        <p:spPr>
          <a:noFill/>
        </p:spPr>
        <p:txBody>
          <a:bodyPr/>
          <a:lstStyle/>
          <a:p>
            <a:fld id="{A20E7B74-E451-4563-8FB9-2C2A884CA6E8}" type="slidenum">
              <a:rPr lang="en-US" smtClean="0">
                <a:latin typeface="Arial" pitchFamily="34" charset="0"/>
              </a:rPr>
              <a:pPr/>
              <a:t>15</a:t>
            </a:fld>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Pacemakers are devices, which are implanted in cardiac patients to ensure proper heart rhythm.  Since these devices are electrical in operation, their ability to function can be affected by strong electromagnetic fields.  </a:t>
            </a:r>
          </a:p>
          <a:p>
            <a:pPr>
              <a:defRPr/>
            </a:pPr>
            <a:endParaRPr lang="en-US" dirty="0" smtClean="0"/>
          </a:p>
          <a:p>
            <a:pPr>
              <a:defRPr/>
            </a:pPr>
            <a:r>
              <a:rPr lang="en-US" dirty="0" smtClean="0"/>
              <a:t>Electric arc welding and cutting processes produce intense electric and magnetic (electromagnetic) fields.  Persons with a pacemaker should not go near welding or cutting operations until they have</a:t>
            </a:r>
            <a:r>
              <a:rPr lang="en-US" baseline="0" dirty="0" smtClean="0"/>
              <a:t> consulted with their doctor </a:t>
            </a:r>
            <a:r>
              <a:rPr lang="en-US" b="0" baseline="0" dirty="0" smtClean="0"/>
              <a:t>and have been cleared by a John Deere Medical doctor in his or her Medical Department.</a:t>
            </a:r>
            <a:endParaRPr lang="en-US" b="0" dirty="0" smtClean="0"/>
          </a:p>
        </p:txBody>
      </p:sp>
      <p:sp>
        <p:nvSpPr>
          <p:cNvPr id="69636" name="Slide Number Placeholder 3"/>
          <p:cNvSpPr>
            <a:spLocks noGrp="1"/>
          </p:cNvSpPr>
          <p:nvPr>
            <p:ph type="sldNum" sz="quarter" idx="5"/>
          </p:nvPr>
        </p:nvSpPr>
        <p:spPr>
          <a:noFill/>
        </p:spPr>
        <p:txBody>
          <a:bodyPr/>
          <a:lstStyle/>
          <a:p>
            <a:fld id="{E93FC9D0-A645-4A1E-B73C-8A278FAEDAA8}" type="slidenum">
              <a:rPr lang="en-US" smtClean="0">
                <a:latin typeface="Arial" pitchFamily="34" charset="0"/>
              </a:rPr>
              <a:pPr/>
              <a:t>16</a:t>
            </a:fld>
            <a:endParaRPr lang="en-US" smtClean="0">
              <a:latin typeface="Arial" pitchFamily="34" charset="0"/>
            </a:endParaRPr>
          </a:p>
        </p:txBody>
      </p:sp>
      <p:sp>
        <p:nvSpPr>
          <p:cNvPr id="69637" name="Footer Placeholder 4"/>
          <p:cNvSpPr>
            <a:spLocks noGrp="1"/>
          </p:cNvSpPr>
          <p:nvPr>
            <p:ph type="ftr" sz="quarter" idx="4"/>
          </p:nvPr>
        </p:nvSpPr>
        <p:spPr>
          <a:noFill/>
        </p:spPr>
        <p:txBody>
          <a:bodyPr/>
          <a:lstStyle/>
          <a:p>
            <a:r>
              <a:rPr lang="en-US" smtClean="0">
                <a:latin typeface="Arial" pitchFamily="34" charset="0"/>
              </a:rPr>
              <a:t>Manual Welder Training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Verdana" pitchFamily="34" charset="0"/>
              </a:rPr>
              <a:t>Let’s learn</a:t>
            </a:r>
            <a:r>
              <a:rPr lang="en-US" baseline="0" dirty="0" smtClean="0">
                <a:latin typeface="Verdana" pitchFamily="34" charset="0"/>
              </a:rPr>
              <a:t> about the handling, storage and safety of gas cylinders.  </a:t>
            </a:r>
            <a:r>
              <a:rPr lang="en-US" sz="1200" kern="1200" baseline="0" dirty="0" smtClean="0">
                <a:solidFill>
                  <a:schemeClr val="tx1"/>
                </a:solidFill>
                <a:latin typeface="Verdana" pitchFamily="34" charset="0"/>
                <a:ea typeface="ヒラギノ角ゴ Pro W3" pitchFamily="80" charset="-128"/>
                <a:cs typeface="ヒラギノ角ゴ Pro W3" pitchFamily="80" charset="-128"/>
              </a:rPr>
              <a:t>Only trained and qualified personnel shall be allowed to use compressed and liquefied gases.  </a:t>
            </a:r>
            <a:endParaRPr lang="en-US" dirty="0">
              <a:latin typeface="Verdana" pitchFamily="34" charset="0"/>
            </a:endParaRPr>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8363391-4E56-4FD7-AA56-A45D6F885063}" type="slidenum">
              <a:rPr lang="en-US" smtClean="0">
                <a:latin typeface="Arial" pitchFamily="34" charset="0"/>
              </a:rPr>
              <a:pPr/>
              <a:t>2</a:t>
            </a:fld>
            <a:endParaRPr lang="en-US" dirty="0" smtClean="0">
              <a:latin typeface="Arial"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custDataLst>
              <p:tags r:id="rId1"/>
            </p:custDataLst>
          </p:nvPr>
        </p:nvSpPr>
        <p:spPr>
          <a:noFill/>
          <a:ln/>
        </p:spPr>
        <p:txBody>
          <a:bodyPr/>
          <a:lstStyle/>
          <a:p>
            <a:r>
              <a:rPr lang="en-US" dirty="0" smtClean="0">
                <a:latin typeface="Verdana" pitchFamily="34" charset="0"/>
                <a:ea typeface="ヒラギノ角ゴ Pro W3"/>
                <a:cs typeface="ヒラギノ角ゴ Pro W3"/>
              </a:rPr>
              <a:t>Please take a moment to review these e-learning tips.  </a:t>
            </a:r>
          </a:p>
        </p:txBody>
      </p:sp>
      <p:sp>
        <p:nvSpPr>
          <p:cNvPr id="58373" name="Footer Placeholder 4"/>
          <p:cNvSpPr>
            <a:spLocks noGrp="1"/>
          </p:cNvSpPr>
          <p:nvPr>
            <p:ph type="ftr" sz="quarter" idx="4"/>
          </p:nvPr>
        </p:nvSpPr>
        <p:spPr>
          <a:noFill/>
        </p:spPr>
        <p:txBody>
          <a:bodyPr/>
          <a:lstStyle/>
          <a:p>
            <a:r>
              <a:rPr lang="en-US" dirty="0" smtClean="0">
                <a:latin typeface="Arial" pitchFamily="34" charset="0"/>
              </a:rPr>
              <a:t>Manual Welder Training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dirty="0" err="1" smtClean="0">
                <a:latin typeface="Verdana" pitchFamily="34" charset="0"/>
                <a:ea typeface="ヒラギノ角ゴ Pro W3"/>
                <a:cs typeface="ヒラギノ角ゴ Pro W3"/>
              </a:rPr>
              <a:t>5S</a:t>
            </a:r>
            <a:r>
              <a:rPr lang="en-US" dirty="0" smtClean="0">
                <a:latin typeface="Verdana" pitchFamily="34" charset="0"/>
                <a:ea typeface="ヒラギノ角ゴ Pro W3"/>
                <a:cs typeface="ヒラギノ角ゴ Pro W3"/>
              </a:rPr>
              <a:t> is a method for organizing, cleaning, developing and sustaining a productive work place.  The whole idea of </a:t>
            </a:r>
            <a:r>
              <a:rPr lang="en-US" dirty="0" err="1" smtClean="0">
                <a:latin typeface="Verdana" pitchFamily="34" charset="0"/>
                <a:ea typeface="ヒラギノ角ゴ Pro W3"/>
                <a:cs typeface="ヒラギノ角ゴ Pro W3"/>
              </a:rPr>
              <a:t>5S</a:t>
            </a:r>
            <a:r>
              <a:rPr lang="en-US" dirty="0" smtClean="0">
                <a:latin typeface="Verdana" pitchFamily="34" charset="0"/>
                <a:ea typeface="ヒラギノ角ゴ Pro W3"/>
                <a:cs typeface="ヒラギノ角ゴ Pro W3"/>
              </a:rPr>
              <a:t> is to organize and clean up your workspaces in order to improve safety, efficiency, and effectiveness as well as to eliminate waste and frustration in your daily work.</a:t>
            </a:r>
          </a:p>
          <a:p>
            <a:endParaRPr lang="en-US" dirty="0" smtClean="0">
              <a:latin typeface="Arial" pitchFamily="34" charset="0"/>
              <a:ea typeface="ヒラギノ角ゴ Pro W3"/>
              <a:cs typeface="ヒラギノ角ゴ Pro W3"/>
            </a:endParaRPr>
          </a:p>
        </p:txBody>
      </p:sp>
      <p:sp>
        <p:nvSpPr>
          <p:cNvPr id="82948" name="Footer Placeholder 3"/>
          <p:cNvSpPr>
            <a:spLocks noGrp="1"/>
          </p:cNvSpPr>
          <p:nvPr>
            <p:ph type="ftr" sz="quarter" idx="4"/>
          </p:nvPr>
        </p:nvSpPr>
        <p:spPr>
          <a:noFill/>
        </p:spPr>
        <p:txBody>
          <a:bodyPr/>
          <a:lstStyle/>
          <a:p>
            <a:r>
              <a:rPr lang="en-US" smtClean="0">
                <a:latin typeface="Arial" pitchFamily="34" charset="0"/>
              </a:rPr>
              <a:t>Manual Welder Training</a:t>
            </a:r>
          </a:p>
        </p:txBody>
      </p:sp>
      <p:sp>
        <p:nvSpPr>
          <p:cNvPr id="82949" name="Slide Number Placeholder 4"/>
          <p:cNvSpPr>
            <a:spLocks noGrp="1"/>
          </p:cNvSpPr>
          <p:nvPr>
            <p:ph type="sldNum" sz="quarter" idx="5"/>
          </p:nvPr>
        </p:nvSpPr>
        <p:spPr>
          <a:noFill/>
        </p:spPr>
        <p:txBody>
          <a:bodyPr/>
          <a:lstStyle/>
          <a:p>
            <a:fld id="{5EB89E32-5FA9-4DE3-B96E-8FF585327645}" type="slidenum">
              <a:rPr lang="en-US" smtClean="0">
                <a:latin typeface="Arial" pitchFamily="34" charset="0"/>
              </a:rPr>
              <a:pPr/>
              <a:t>20</a:t>
            </a:fld>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83972" name="Slide Number Placeholder 3"/>
          <p:cNvSpPr>
            <a:spLocks noGrp="1"/>
          </p:cNvSpPr>
          <p:nvPr>
            <p:ph type="sldNum" sz="quarter" idx="5"/>
          </p:nvPr>
        </p:nvSpPr>
        <p:spPr>
          <a:noFill/>
        </p:spPr>
        <p:txBody>
          <a:bodyPr/>
          <a:lstStyle/>
          <a:p>
            <a:fld id="{2E62A3D4-2D67-482E-B480-7A700AE5EEBD}" type="slidenum">
              <a:rPr lang="en-US" smtClean="0">
                <a:latin typeface="Arial" pitchFamily="34" charset="0"/>
              </a:rPr>
              <a:pPr/>
              <a:t>21</a:t>
            </a:fld>
            <a:endParaRPr lang="en-US" smtClean="0">
              <a:latin typeface="Arial" pitchFamily="34" charset="0"/>
            </a:endParaRPr>
          </a:p>
        </p:txBody>
      </p:sp>
      <p:sp>
        <p:nvSpPr>
          <p:cNvPr id="83973" name="Footer Placeholder 4"/>
          <p:cNvSpPr>
            <a:spLocks noGrp="1"/>
          </p:cNvSpPr>
          <p:nvPr>
            <p:ph type="ftr" sz="quarter" idx="4"/>
          </p:nvPr>
        </p:nvSpPr>
        <p:spPr>
          <a:noFill/>
        </p:spPr>
        <p:txBody>
          <a:bodyPr/>
          <a:lstStyle/>
          <a:p>
            <a:r>
              <a:rPr lang="en-US" smtClean="0">
                <a:latin typeface="Arial" pitchFamily="34" charset="0"/>
              </a:rPr>
              <a:t>Manual Welder Training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r>
              <a:rPr lang="en-US" dirty="0" smtClean="0">
                <a:latin typeface="Verdana" pitchFamily="34" charset="0"/>
                <a:ea typeface="ヒラギノ角ゴ Pro W3"/>
                <a:cs typeface="ヒラギノ角ゴ Pro W3"/>
              </a:rPr>
              <a:t>There are</a:t>
            </a:r>
            <a:r>
              <a:rPr lang="en-US" baseline="0" dirty="0" smtClean="0">
                <a:latin typeface="Verdana" pitchFamily="34" charset="0"/>
                <a:ea typeface="ヒラギノ角ゴ Pro W3"/>
                <a:cs typeface="ヒラギノ角ゴ Pro W3"/>
              </a:rPr>
              <a:t> a few basic tips you can use when working with hand tools on the job.</a:t>
            </a:r>
          </a:p>
          <a:p>
            <a:pPr>
              <a:buFont typeface="Arial" pitchFamily="34" charset="0"/>
              <a:buChar char="•"/>
            </a:pPr>
            <a:r>
              <a:rPr lang="en-US" dirty="0" smtClean="0">
                <a:latin typeface="Verdana" pitchFamily="34" charset="0"/>
                <a:ea typeface="ヒラギノ角ゴ Pro W3"/>
                <a:cs typeface="ヒラギノ角ゴ Pro W3"/>
              </a:rPr>
              <a:t>Use the right tool for the job</a:t>
            </a:r>
          </a:p>
          <a:p>
            <a:pPr>
              <a:buFont typeface="Arial" pitchFamily="34" charset="0"/>
              <a:buChar char="•"/>
            </a:pPr>
            <a:r>
              <a:rPr lang="en-US" dirty="0" smtClean="0">
                <a:latin typeface="Verdana" pitchFamily="34" charset="0"/>
                <a:ea typeface="ヒラギノ角ゴ Pro W3"/>
                <a:cs typeface="ヒラギノ角ゴ Pro W3"/>
              </a:rPr>
              <a:t>Use good quality tools</a:t>
            </a:r>
          </a:p>
          <a:p>
            <a:pPr>
              <a:buFont typeface="Arial" pitchFamily="34" charset="0"/>
              <a:buChar char="•"/>
            </a:pPr>
            <a:r>
              <a:rPr lang="en-US" dirty="0" smtClean="0">
                <a:latin typeface="Verdana" pitchFamily="34" charset="0"/>
                <a:ea typeface="ヒラギノ角ゴ Pro W3"/>
                <a:cs typeface="ヒラギノ角ゴ Pro W3"/>
              </a:rPr>
              <a:t>Use them for the job they were intended to perform </a:t>
            </a:r>
          </a:p>
          <a:p>
            <a:pPr>
              <a:buFont typeface="Arial" pitchFamily="34" charset="0"/>
              <a:buChar char="•"/>
            </a:pPr>
            <a:r>
              <a:rPr lang="en-US" dirty="0" smtClean="0">
                <a:latin typeface="Verdana" pitchFamily="34" charset="0"/>
                <a:ea typeface="ヒラギノ角ゴ Pro W3"/>
                <a:cs typeface="ヒラギノ角ゴ Pro W3"/>
              </a:rPr>
              <a:t>Inspect tools before use</a:t>
            </a:r>
          </a:p>
          <a:p>
            <a:pPr>
              <a:buFont typeface="Arial" pitchFamily="34" charset="0"/>
              <a:buChar char="•"/>
            </a:pPr>
            <a:r>
              <a:rPr lang="en-US" dirty="0" smtClean="0">
                <a:latin typeface="Verdana" pitchFamily="34" charset="0"/>
                <a:ea typeface="ヒラギノ角ゴ Pro W3"/>
                <a:cs typeface="ヒラギノ角ゴ Pro W3"/>
              </a:rPr>
              <a:t>Never use a tool that is in poor or faulty condition</a:t>
            </a:r>
          </a:p>
          <a:p>
            <a:pPr>
              <a:buFont typeface="Arial" pitchFamily="34" charset="0"/>
              <a:buChar char="•"/>
            </a:pPr>
            <a:r>
              <a:rPr lang="en-US" dirty="0" smtClean="0">
                <a:latin typeface="Verdana" pitchFamily="34" charset="0"/>
                <a:ea typeface="ヒラギノ角ゴ Pro W3"/>
                <a:cs typeface="ヒラギノ角ゴ Pro W3"/>
              </a:rPr>
              <a:t>Keep all tools in good condition</a:t>
            </a:r>
          </a:p>
          <a:p>
            <a:pPr>
              <a:buFont typeface="Arial" pitchFamily="34" charset="0"/>
              <a:buChar char="•"/>
            </a:pPr>
            <a:r>
              <a:rPr lang="en-US" dirty="0" smtClean="0">
                <a:latin typeface="Verdana" pitchFamily="34" charset="0"/>
                <a:ea typeface="ヒラギノ角ゴ Pro W3"/>
                <a:cs typeface="ヒラギノ角ゴ Pro W3"/>
              </a:rPr>
              <a:t>Store</a:t>
            </a:r>
            <a:r>
              <a:rPr lang="en-US" baseline="0" dirty="0" smtClean="0">
                <a:latin typeface="Verdana" pitchFamily="34" charset="0"/>
                <a:ea typeface="ヒラギノ角ゴ Pro W3"/>
                <a:cs typeface="ヒラギノ角ゴ Pro W3"/>
              </a:rPr>
              <a:t> tools properly when you are not using them</a:t>
            </a:r>
            <a:endParaRPr lang="en-US" dirty="0" smtClean="0">
              <a:latin typeface="Verdana" pitchFamily="34" charset="0"/>
              <a:ea typeface="ヒラギノ角ゴ Pro W3"/>
              <a:cs typeface="ヒラギノ角ゴ Pro W3"/>
            </a:endParaRPr>
          </a:p>
          <a:p>
            <a:pPr>
              <a:buFont typeface="Arial" pitchFamily="34" charset="0"/>
              <a:buChar char="•"/>
            </a:pPr>
            <a:r>
              <a:rPr lang="en-US" dirty="0" smtClean="0">
                <a:latin typeface="Verdana" pitchFamily="34" charset="0"/>
                <a:ea typeface="ヒラギノ角ゴ Pro W3"/>
                <a:cs typeface="ヒラギノ角ゴ Pro W3"/>
              </a:rPr>
              <a:t>Keep a firm grip on tools to prevent them from slipping away</a:t>
            </a:r>
            <a:r>
              <a:rPr lang="en-US" baseline="0" dirty="0" smtClean="0">
                <a:latin typeface="Verdana" pitchFamily="34" charset="0"/>
                <a:ea typeface="ヒラギノ角ゴ Pro W3"/>
                <a:cs typeface="ヒラギノ角ゴ Pro W3"/>
              </a:rPr>
              <a:t> and</a:t>
            </a:r>
            <a:endParaRPr lang="en-US" dirty="0" smtClean="0">
              <a:latin typeface="Verdana" pitchFamily="34" charset="0"/>
              <a:ea typeface="ヒラギノ角ゴ Pro W3"/>
              <a:cs typeface="ヒラギノ角ゴ Pro W3"/>
            </a:endParaRPr>
          </a:p>
          <a:p>
            <a:pPr>
              <a:buFont typeface="Arial" pitchFamily="34" charset="0"/>
              <a:buChar char="•"/>
            </a:pPr>
            <a:r>
              <a:rPr lang="en-US" dirty="0" smtClean="0">
                <a:latin typeface="Verdana" pitchFamily="34" charset="0"/>
                <a:ea typeface="ヒラギノ角ゴ Pro W3"/>
                <a:cs typeface="ヒラギノ角ゴ Pro W3"/>
              </a:rPr>
              <a:t>Do not overload or force a tool beyond its capabilities.</a:t>
            </a:r>
          </a:p>
          <a:p>
            <a:endParaRPr lang="en-US" dirty="0" smtClean="0">
              <a:latin typeface="Verdana" pitchFamily="34" charset="0"/>
              <a:ea typeface="ヒラギノ角ゴ Pro W3"/>
              <a:cs typeface="ヒラギノ角ゴ Pro W3"/>
            </a:endParaRPr>
          </a:p>
          <a:p>
            <a:r>
              <a:rPr lang="en-US" dirty="0" smtClean="0">
                <a:latin typeface="Verdana" pitchFamily="34" charset="0"/>
              </a:rPr>
              <a:t>By following these precautions, you can help prevent injuries and provide a better workplace for everyone.   Remember, an ounce of prevention is worth a pound of cure!</a:t>
            </a:r>
            <a:r>
              <a:rPr lang="en-US" dirty="0" smtClean="0"/>
              <a:t/>
            </a:r>
            <a:br>
              <a:rPr lang="en-US" dirty="0" smtClean="0"/>
            </a:br>
            <a:endParaRPr lang="en-US" dirty="0" smtClean="0">
              <a:latin typeface="Arial" pitchFamily="34" charset="0"/>
              <a:ea typeface="ヒラギノ角ゴ Pro W3"/>
              <a:cs typeface="ヒラギノ角ゴ Pro W3"/>
            </a:endParaRPr>
          </a:p>
        </p:txBody>
      </p:sp>
      <p:sp>
        <p:nvSpPr>
          <p:cNvPr id="65540" name="Footer Placeholder 3"/>
          <p:cNvSpPr>
            <a:spLocks noGrp="1"/>
          </p:cNvSpPr>
          <p:nvPr>
            <p:ph type="ftr" sz="quarter" idx="4"/>
          </p:nvPr>
        </p:nvSpPr>
        <p:spPr>
          <a:noFill/>
        </p:spPr>
        <p:txBody>
          <a:bodyPr/>
          <a:lstStyle/>
          <a:p>
            <a:r>
              <a:rPr lang="en-US" smtClean="0">
                <a:latin typeface="Arial" pitchFamily="34" charset="0"/>
              </a:rPr>
              <a:t>Manual Welder Training</a:t>
            </a:r>
          </a:p>
        </p:txBody>
      </p:sp>
      <p:sp>
        <p:nvSpPr>
          <p:cNvPr id="65541" name="Slide Number Placeholder 4"/>
          <p:cNvSpPr>
            <a:spLocks noGrp="1"/>
          </p:cNvSpPr>
          <p:nvPr>
            <p:ph type="sldNum" sz="quarter" idx="5"/>
          </p:nvPr>
        </p:nvSpPr>
        <p:spPr>
          <a:noFill/>
        </p:spPr>
        <p:txBody>
          <a:bodyPr/>
          <a:lstStyle/>
          <a:p>
            <a:fld id="{7084F130-BD71-45E4-A439-1C24B73D16D9}" type="slidenum">
              <a:rPr lang="en-US" smtClean="0">
                <a:latin typeface="Arial" pitchFamily="34" charset="0"/>
              </a:rPr>
              <a:pPr/>
              <a:t>23</a:t>
            </a:fld>
            <a:endParaRPr 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Verdana" pitchFamily="34" charset="0"/>
            </a:endParaRPr>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A9BB1618-27C8-4B5B-ACCA-6639EFF147C4}" type="slidenum">
              <a:rPr lang="en-US" smtClean="0">
                <a:latin typeface="Arial" pitchFamily="34" charset="0"/>
              </a:rPr>
              <a:pPr/>
              <a:t>3</a:t>
            </a:fld>
            <a:endParaRPr lang="en-US" dirty="0" smtClean="0">
              <a:latin typeface="Arial" pitchFamily="34" charset="0"/>
            </a:endParaRPr>
          </a:p>
        </p:txBody>
      </p:sp>
      <p:sp>
        <p:nvSpPr>
          <p:cNvPr id="59395" name="Rectangle 2"/>
          <p:cNvSpPr>
            <a:spLocks noGrp="1" noRot="1" noChangeAspect="1" noChangeArrowheads="1" noTextEdit="1"/>
          </p:cNvSpPr>
          <p:nvPr>
            <p:ph type="sldImg"/>
          </p:nvPr>
        </p:nvSpPr>
        <p:spPr>
          <a:xfrm>
            <a:off x="1144588" y="684213"/>
            <a:ext cx="4572000" cy="3429000"/>
          </a:xfrm>
          <a:ln/>
        </p:spPr>
      </p:sp>
      <p:sp>
        <p:nvSpPr>
          <p:cNvPr id="59396" name="Rectangle 3"/>
          <p:cNvSpPr>
            <a:spLocks noGrp="1" noChangeArrowheads="1"/>
          </p:cNvSpPr>
          <p:nvPr>
            <p:ph type="body" idx="1"/>
            <p:custDataLst>
              <p:tags r:id="rId1"/>
            </p:custDataLst>
          </p:nvPr>
        </p:nvSpPr>
        <p:spPr>
          <a:xfrm>
            <a:off x="914400" y="4343400"/>
            <a:ext cx="5029200" cy="4116388"/>
          </a:xfrm>
          <a:noFill/>
          <a:ln/>
        </p:spPr>
        <p:txBody>
          <a:bodyPr/>
          <a:lstStyle/>
          <a:p>
            <a:r>
              <a:rPr lang="en-US" dirty="0" smtClean="0">
                <a:latin typeface="Verdana" pitchFamily="34" charset="0"/>
                <a:ea typeface="ヒラギノ角ゴ Pro W3"/>
                <a:cs typeface="ヒラギノ角ゴ Pro W3"/>
              </a:rPr>
              <a:t>Please take a moment to read the objectives for this course.</a:t>
            </a:r>
          </a:p>
        </p:txBody>
      </p:sp>
      <p:sp>
        <p:nvSpPr>
          <p:cNvPr id="59397" name="Footer Placeholder 4"/>
          <p:cNvSpPr>
            <a:spLocks noGrp="1"/>
          </p:cNvSpPr>
          <p:nvPr>
            <p:ph type="ftr" sz="quarter" idx="4"/>
          </p:nvPr>
        </p:nvSpPr>
        <p:spPr>
          <a:noFill/>
        </p:spPr>
        <p:txBody>
          <a:bodyPr/>
          <a:lstStyle/>
          <a:p>
            <a:r>
              <a:rPr lang="en-US" dirty="0" smtClean="0">
                <a:latin typeface="Arial" pitchFamily="34" charset="0"/>
              </a:rPr>
              <a:t>Manual Welder Training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r>
              <a:rPr lang="en-US" dirty="0" smtClean="0">
                <a:latin typeface="Verdana" pitchFamily="34" charset="0"/>
                <a:ea typeface="ヒラギノ角ゴ Pro W3"/>
                <a:cs typeface="ヒラギノ角ゴ Pro W3"/>
              </a:rPr>
              <a:t>Ergonomics is the science of arranging or designing things for efficient use.  Ergonomics is also called Human Factors Engineering.  It involves making the workplace fit the needs of workers.  It does not try to make workers adjust to the workplace.  When a workplace is designed properly, the worker feels comfortable.  Quality and production increase. Everyone benefits.</a:t>
            </a:r>
          </a:p>
          <a:p>
            <a:endParaRPr lang="en-US" dirty="0" smtClean="0">
              <a:latin typeface="Verdana" pitchFamily="34" charset="0"/>
              <a:ea typeface="ヒラギノ角ゴ Pro W3"/>
              <a:cs typeface="ヒラギノ角ゴ Pro W3"/>
            </a:endParaRPr>
          </a:p>
          <a:p>
            <a:r>
              <a:rPr lang="en-US" dirty="0" smtClean="0">
                <a:latin typeface="Verdana" pitchFamily="34" charset="0"/>
                <a:ea typeface="ヒラギノ角ゴ Pro W3"/>
                <a:cs typeface="ヒラギノ角ゴ Pro W3"/>
              </a:rPr>
              <a:t>Welding introduces many ergonomic challenges. Welding often requires awkward body positions.  Body position and time are key factors in causing injuries.  Ergonomics focuses on changing things (tools, equipment, facilities, etc.), not changing people.  </a:t>
            </a:r>
          </a:p>
          <a:p>
            <a:endParaRPr lang="en-US" dirty="0" smtClean="0">
              <a:latin typeface="Arial" pitchFamily="34" charset="0"/>
              <a:ea typeface="ヒラギノ角ゴ Pro W3"/>
              <a:cs typeface="ヒラギノ角ゴ Pro W3"/>
            </a:endParaRPr>
          </a:p>
        </p:txBody>
      </p:sp>
      <p:sp>
        <p:nvSpPr>
          <p:cNvPr id="84996" name="Footer Placeholder 3"/>
          <p:cNvSpPr>
            <a:spLocks noGrp="1"/>
          </p:cNvSpPr>
          <p:nvPr>
            <p:ph type="ftr" sz="quarter" idx="4"/>
          </p:nvPr>
        </p:nvSpPr>
        <p:spPr>
          <a:noFill/>
        </p:spPr>
        <p:txBody>
          <a:bodyPr/>
          <a:lstStyle/>
          <a:p>
            <a:r>
              <a:rPr lang="en-US" smtClean="0">
                <a:latin typeface="Arial" pitchFamily="34" charset="0"/>
              </a:rPr>
              <a:t>Manual Welder Training</a:t>
            </a:r>
          </a:p>
        </p:txBody>
      </p:sp>
      <p:sp>
        <p:nvSpPr>
          <p:cNvPr id="84997" name="Slide Number Placeholder 4"/>
          <p:cNvSpPr>
            <a:spLocks noGrp="1"/>
          </p:cNvSpPr>
          <p:nvPr>
            <p:ph type="sldNum" sz="quarter" idx="5"/>
          </p:nvPr>
        </p:nvSpPr>
        <p:spPr>
          <a:noFill/>
        </p:spPr>
        <p:txBody>
          <a:bodyPr/>
          <a:lstStyle/>
          <a:p>
            <a:fld id="{C503CBB7-BFA3-4B0E-8840-69F453CD37B9}" type="slidenum">
              <a:rPr lang="en-US" smtClean="0">
                <a:latin typeface="Arial" pitchFamily="34" charset="0"/>
              </a:rPr>
              <a:pPr/>
              <a:t>31</a:t>
            </a:fld>
            <a:endParaRPr 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smtClean="0"/>
              <a:t>Manual Welder Training</a:t>
            </a:r>
            <a:endParaRPr lang="en-US"/>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dirty="0" smtClean="0">
                <a:latin typeface="Verdana" pitchFamily="34" charset="0"/>
                <a:ea typeface="ヒラギノ角ゴ Pro W3"/>
                <a:cs typeface="ヒラギノ角ゴ Pro W3"/>
              </a:rPr>
              <a:t>In this course, you have learned about using</a:t>
            </a:r>
            <a:r>
              <a:rPr lang="en-US" baseline="0" dirty="0" smtClean="0">
                <a:latin typeface="Verdana" pitchFamily="34" charset="0"/>
                <a:ea typeface="ヒラギノ角ゴ Pro W3"/>
                <a:cs typeface="ヒラギノ角ゴ Pro W3"/>
              </a:rPr>
              <a:t> the correct protective clothing and equipment when welding.  You have also learned about using hand tools, power tools, electric tools, hoists, bridges and cranes.  In addition, you have learned the basics of ergonomics and proper lifting and handling of materials to prevent injury.  It is important that you contact your supervisor or safety representative if you have additional questions.</a:t>
            </a:r>
          </a:p>
          <a:p>
            <a:endParaRPr lang="en-US" baseline="0" dirty="0" smtClean="0">
              <a:latin typeface="Verdana" pitchFamily="34" charset="0"/>
              <a:ea typeface="ヒラギノ角ゴ Pro W3"/>
              <a:cs typeface="ヒラギノ角ゴ Pro W3"/>
            </a:endParaRPr>
          </a:p>
          <a:p>
            <a:r>
              <a:rPr lang="en-US" baseline="0" dirty="0" smtClean="0">
                <a:latin typeface="Verdana" pitchFamily="34" charset="0"/>
                <a:ea typeface="ヒラギノ角ゴ Pro W3"/>
                <a:cs typeface="ヒラギノ角ゴ Pro W3"/>
              </a:rPr>
              <a:t>This course is an overview and has not covered every tool or equipment you will be required to use when welding.  If you encounter a situation where new tools are required for your job, ask your supervisor for assistance.  </a:t>
            </a:r>
          </a:p>
          <a:p>
            <a:endParaRPr lang="en-US" baseline="0" dirty="0" smtClean="0">
              <a:latin typeface="Verdana" pitchFamily="34" charset="0"/>
              <a:ea typeface="ヒラギノ角ゴ Pro W3"/>
              <a:cs typeface="ヒラギノ角ゴ Pro W3"/>
            </a:endParaRPr>
          </a:p>
          <a:p>
            <a:r>
              <a:rPr lang="en-US" baseline="0" dirty="0" smtClean="0">
                <a:latin typeface="Verdana" pitchFamily="34" charset="0"/>
                <a:ea typeface="ヒラギノ角ゴ Pro W3"/>
                <a:cs typeface="ヒラギノ角ゴ Pro W3"/>
              </a:rPr>
              <a:t>Note:  For employees who are taking this course to become a welder at John Deere, this training will be supplemented with hands on training and then certification.</a:t>
            </a:r>
            <a:endParaRPr lang="en-US" dirty="0" smtClean="0">
              <a:latin typeface="Verdana" pitchFamily="34" charset="0"/>
              <a:ea typeface="ヒラギノ角ゴ Pro W3"/>
              <a:cs typeface="ヒラギノ角ゴ Pro W3"/>
            </a:endParaRPr>
          </a:p>
        </p:txBody>
      </p:sp>
      <p:sp>
        <p:nvSpPr>
          <p:cNvPr id="94212" name="Slide Number Placeholder 3"/>
          <p:cNvSpPr>
            <a:spLocks noGrp="1"/>
          </p:cNvSpPr>
          <p:nvPr>
            <p:ph type="sldNum" sz="quarter" idx="5"/>
          </p:nvPr>
        </p:nvSpPr>
        <p:spPr>
          <a:noFill/>
        </p:spPr>
        <p:txBody>
          <a:bodyPr/>
          <a:lstStyle/>
          <a:p>
            <a:fld id="{2795425B-A87F-4496-A575-108D5FAB8D3D}" type="slidenum">
              <a:rPr lang="en-US" smtClean="0">
                <a:latin typeface="Arial" pitchFamily="34" charset="0"/>
              </a:rPr>
              <a:pPr/>
              <a:t>34</a:t>
            </a:fld>
            <a:endParaRPr lang="en-US" dirty="0" smtClean="0">
              <a:latin typeface="Arial" pitchFamily="34" charset="0"/>
            </a:endParaRPr>
          </a:p>
        </p:txBody>
      </p:sp>
      <p:sp>
        <p:nvSpPr>
          <p:cNvPr id="94213" name="Footer Placeholder 4"/>
          <p:cNvSpPr>
            <a:spLocks noGrp="1"/>
          </p:cNvSpPr>
          <p:nvPr>
            <p:ph type="ftr" sz="quarter" idx="4"/>
          </p:nvPr>
        </p:nvSpPr>
        <p:spPr>
          <a:noFill/>
        </p:spPr>
        <p:txBody>
          <a:bodyPr/>
          <a:lstStyle/>
          <a:p>
            <a:r>
              <a:rPr lang="en-US" dirty="0" smtClean="0">
                <a:latin typeface="Arial" pitchFamily="34" charset="0"/>
              </a:rPr>
              <a:t>Manual Welder Training</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order to receive credit</a:t>
            </a:r>
            <a:r>
              <a:rPr lang="en-US" baseline="0" dirty="0" smtClean="0"/>
              <a:t> for taking this course, please click on the button below.  After clicking the button, click “Submit.”</a:t>
            </a:r>
            <a:endParaRPr lang="en-US" dirty="0"/>
          </a:p>
        </p:txBody>
      </p:sp>
      <p:sp>
        <p:nvSpPr>
          <p:cNvPr id="4" name="Footer Placeholder 3"/>
          <p:cNvSpPr>
            <a:spLocks noGrp="1"/>
          </p:cNvSpPr>
          <p:nvPr>
            <p:ph type="ftr" sz="quarter" idx="10"/>
          </p:nvPr>
        </p:nvSpPr>
        <p:spPr/>
        <p:txBody>
          <a:bodyPr/>
          <a:lstStyle/>
          <a:p>
            <a:pPr>
              <a:defRPr/>
            </a:pPr>
            <a:r>
              <a:rPr lang="en-US" dirty="0" smtClean="0"/>
              <a:t>Manual Welder Training</a:t>
            </a:r>
            <a:endParaRPr lang="en-US" dirty="0"/>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35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r>
              <a:rPr lang="en-US" dirty="0" smtClean="0">
                <a:latin typeface="Verdana" pitchFamily="34" charset="0"/>
                <a:ea typeface="ヒラギノ角ゴ Pro W3"/>
                <a:cs typeface="ヒラギノ角ゴ Pro W3"/>
              </a:rPr>
              <a:t>It is important to note that Safety information within this module can be found in the American National Standard “Safety in Welding, Cutting and Allied Process” ANSI Z49.1-2005. </a:t>
            </a:r>
            <a:r>
              <a:rPr lang="en-US" baseline="0" dirty="0" smtClean="0">
                <a:latin typeface="Verdana" pitchFamily="34" charset="0"/>
                <a:ea typeface="ヒラギノ角ゴ Pro W3"/>
                <a:cs typeface="ヒラギノ角ゴ Pro W3"/>
              </a:rPr>
              <a:t> </a:t>
            </a:r>
            <a:r>
              <a:rPr lang="en-US" b="0" dirty="0" smtClean="0">
                <a:latin typeface="Verdana" pitchFamily="34" charset="0"/>
                <a:ea typeface="ヒラギノ角ゴ Pro W3"/>
                <a:cs typeface="ヒラギノ角ゴ Pro W3"/>
              </a:rPr>
              <a:t>In addition, John Deere adheres to the regulations set by the United States Department of Labor known as the Occupational Safety &amp; Health Administration (OSHA).  </a:t>
            </a:r>
          </a:p>
          <a:p>
            <a:endParaRPr lang="en-US" dirty="0" smtClean="0">
              <a:latin typeface="Verdana" pitchFamily="34" charset="0"/>
              <a:ea typeface="ヒラギノ角ゴ Pro W3"/>
              <a:cs typeface="ヒラギノ角ゴ Pro W3"/>
            </a:endParaRPr>
          </a:p>
          <a:p>
            <a:r>
              <a:rPr lang="en-US" dirty="0" smtClean="0">
                <a:latin typeface="Verdana" pitchFamily="34" charset="0"/>
                <a:ea typeface="ヒラギノ角ゴ Pro W3"/>
                <a:cs typeface="ヒラギノ角ゴ Pro W3"/>
              </a:rPr>
              <a:t>Please review the section called “Job Safety Analysis for Welding.”  This document is located in the attachments section of this course.</a:t>
            </a:r>
            <a:endParaRPr lang="en-US" dirty="0" smtClean="0">
              <a:latin typeface="Arial" pitchFamily="34" charset="0"/>
              <a:ea typeface="ヒラギノ角ゴ Pro W3"/>
              <a:cs typeface="ヒラギノ角ゴ Pro W3"/>
            </a:endParaRPr>
          </a:p>
          <a:p>
            <a:endParaRPr lang="en-US" dirty="0" smtClean="0">
              <a:latin typeface="Arial" pitchFamily="34" charset="0"/>
              <a:ea typeface="ヒラギノ角ゴ Pro W3"/>
              <a:cs typeface="ヒラギノ角ゴ Pro W3"/>
            </a:endParaRPr>
          </a:p>
        </p:txBody>
      </p:sp>
      <p:sp>
        <p:nvSpPr>
          <p:cNvPr id="60420" name="Slide Number Placeholder 3"/>
          <p:cNvSpPr>
            <a:spLocks noGrp="1"/>
          </p:cNvSpPr>
          <p:nvPr>
            <p:ph type="sldNum" sz="quarter" idx="5"/>
          </p:nvPr>
        </p:nvSpPr>
        <p:spPr>
          <a:noFill/>
        </p:spPr>
        <p:txBody>
          <a:bodyPr/>
          <a:lstStyle/>
          <a:p>
            <a:fld id="{F527D6E4-27FD-47DE-87AD-E4B343A3E9ED}" type="slidenum">
              <a:rPr lang="en-US" smtClean="0">
                <a:latin typeface="Arial" pitchFamily="34" charset="0"/>
              </a:rPr>
              <a:pPr/>
              <a:t>4</a:t>
            </a:fld>
            <a:endParaRPr lang="en-US" dirty="0" smtClean="0">
              <a:latin typeface="Arial" pitchFamily="34" charset="0"/>
            </a:endParaRPr>
          </a:p>
        </p:txBody>
      </p:sp>
      <p:sp>
        <p:nvSpPr>
          <p:cNvPr id="60421" name="Footer Placeholder 4"/>
          <p:cNvSpPr>
            <a:spLocks noGrp="1"/>
          </p:cNvSpPr>
          <p:nvPr>
            <p:ph type="ftr" sz="quarter" idx="4"/>
          </p:nvPr>
        </p:nvSpPr>
        <p:spPr>
          <a:noFill/>
        </p:spPr>
        <p:txBody>
          <a:bodyPr/>
          <a:lstStyle/>
          <a:p>
            <a:r>
              <a:rPr lang="en-US" dirty="0" smtClean="0">
                <a:latin typeface="Arial" pitchFamily="34" charset="0"/>
              </a:rPr>
              <a:t>Manual Welder Training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n-US" dirty="0" smtClean="0">
                <a:latin typeface="Verdana" pitchFamily="34" charset="0"/>
                <a:ea typeface="ヒラギノ角ゴ Pro W3"/>
                <a:cs typeface="ヒラギノ角ゴ Pro W3"/>
              </a:rPr>
              <a:t>John Deere takes safety very seriously.  In this module, you will learn about required Personal Protective Equipment (PPE) for welding used at John Deere.  Using PPE when welding is not an option, it is a requirement.  At John Deere, we care about your safety and provide you with the needed equipment to keep you safe while welding.</a:t>
            </a:r>
          </a:p>
        </p:txBody>
      </p:sp>
      <p:sp>
        <p:nvSpPr>
          <p:cNvPr id="61444" name="Slide Number Placeholder 3"/>
          <p:cNvSpPr>
            <a:spLocks noGrp="1"/>
          </p:cNvSpPr>
          <p:nvPr>
            <p:ph type="sldNum" sz="quarter" idx="5"/>
          </p:nvPr>
        </p:nvSpPr>
        <p:spPr>
          <a:noFill/>
        </p:spPr>
        <p:txBody>
          <a:bodyPr/>
          <a:lstStyle/>
          <a:p>
            <a:fld id="{20596952-D677-48AB-83FB-2D345774D89B}" type="slidenum">
              <a:rPr lang="en-US" smtClean="0">
                <a:latin typeface="Arial" pitchFamily="34" charset="0"/>
              </a:rPr>
              <a:pPr/>
              <a:t>5</a:t>
            </a:fld>
            <a:endParaRPr lang="en-US" dirty="0" smtClean="0">
              <a:latin typeface="Arial" pitchFamily="34" charset="0"/>
            </a:endParaRPr>
          </a:p>
        </p:txBody>
      </p:sp>
      <p:sp>
        <p:nvSpPr>
          <p:cNvPr id="61445" name="Footer Placeholder 4"/>
          <p:cNvSpPr>
            <a:spLocks noGrp="1"/>
          </p:cNvSpPr>
          <p:nvPr>
            <p:ph type="ftr" sz="quarter" idx="4"/>
          </p:nvPr>
        </p:nvSpPr>
        <p:spPr>
          <a:noFill/>
        </p:spPr>
        <p:txBody>
          <a:bodyPr/>
          <a:lstStyle/>
          <a:p>
            <a:r>
              <a:rPr lang="en-US" dirty="0" smtClean="0">
                <a:latin typeface="Arial" pitchFamily="34" charset="0"/>
              </a:rPr>
              <a:t>Manual Welder Training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endParaRPr lang="en-US" dirty="0" smtClean="0">
              <a:latin typeface="Verdana" pitchFamily="34" charset="0"/>
              <a:ea typeface="ヒラギノ角ゴ Pro W3"/>
              <a:cs typeface="ヒラギノ角ゴ Pro W3"/>
            </a:endParaRPr>
          </a:p>
        </p:txBody>
      </p:sp>
      <p:sp>
        <p:nvSpPr>
          <p:cNvPr id="62468" name="Slide Number Placeholder 3"/>
          <p:cNvSpPr>
            <a:spLocks noGrp="1"/>
          </p:cNvSpPr>
          <p:nvPr>
            <p:ph type="sldNum" sz="quarter" idx="5"/>
          </p:nvPr>
        </p:nvSpPr>
        <p:spPr>
          <a:noFill/>
        </p:spPr>
        <p:txBody>
          <a:bodyPr/>
          <a:lstStyle/>
          <a:p>
            <a:fld id="{EB875520-3661-425B-852A-F4428A6254DB}" type="slidenum">
              <a:rPr lang="en-US" smtClean="0">
                <a:latin typeface="Arial" pitchFamily="34" charset="0"/>
              </a:rPr>
              <a:pPr/>
              <a:t>6</a:t>
            </a:fld>
            <a:endParaRPr lang="en-US" dirty="0" smtClean="0">
              <a:latin typeface="Arial" pitchFamily="34" charset="0"/>
            </a:endParaRPr>
          </a:p>
        </p:txBody>
      </p:sp>
      <p:sp>
        <p:nvSpPr>
          <p:cNvPr id="62469" name="Footer Placeholder 4"/>
          <p:cNvSpPr>
            <a:spLocks noGrp="1"/>
          </p:cNvSpPr>
          <p:nvPr>
            <p:ph type="ftr" sz="quarter" idx="4"/>
          </p:nvPr>
        </p:nvSpPr>
        <p:spPr>
          <a:noFill/>
        </p:spPr>
        <p:txBody>
          <a:bodyPr/>
          <a:lstStyle/>
          <a:p>
            <a:r>
              <a:rPr lang="en-US" dirty="0" smtClean="0">
                <a:latin typeface="Arial" pitchFamily="34" charset="0"/>
              </a:rPr>
              <a:t>Manual Welder Training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dirty="0" smtClean="0"/>
              <a:t>Manual Welder Training</a:t>
            </a:r>
            <a:endParaRPr lang="en-US" dirty="0"/>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sz="1000" dirty="0" smtClean="0"/>
              <a:t>Reference:</a:t>
            </a:r>
          </a:p>
          <a:p>
            <a:pPr>
              <a:defRPr/>
            </a:pPr>
            <a:r>
              <a:rPr lang="en-US" sz="1000" dirty="0" smtClean="0"/>
              <a:t>Welding</a:t>
            </a:r>
            <a:r>
              <a:rPr lang="en-US" sz="1000" baseline="0" dirty="0" smtClean="0"/>
              <a:t> Photo on head protection tab. (2010). Retrieved from Lincoln Electric training (</a:t>
            </a:r>
            <a:r>
              <a:rPr lang="en-US" sz="1000" baseline="0" dirty="0" err="1" smtClean="0"/>
              <a:t>Powerpoint</a:t>
            </a:r>
            <a:r>
              <a:rPr lang="en-US" sz="1000" baseline="0" dirty="0" smtClean="0"/>
              <a:t>) called Welding Connects Your World (GMAW-</a:t>
            </a:r>
            <a:r>
              <a:rPr lang="en-US" sz="1000" baseline="0" dirty="0" err="1" smtClean="0"/>
              <a:t>Mig</a:t>
            </a:r>
            <a:r>
              <a:rPr lang="en-US" sz="1000" baseline="0" dirty="0" smtClean="0"/>
              <a:t> Welding).  Retrieved from http://www.lincolnelectric.com</a:t>
            </a:r>
          </a:p>
          <a:p>
            <a:pPr>
              <a:defRPr/>
            </a:pPr>
            <a:endParaRPr lang="en-US" dirty="0" smtClean="0"/>
          </a:p>
        </p:txBody>
      </p:sp>
      <p:sp>
        <p:nvSpPr>
          <p:cNvPr id="63492" name="Footer Placeholder 3"/>
          <p:cNvSpPr>
            <a:spLocks noGrp="1"/>
          </p:cNvSpPr>
          <p:nvPr>
            <p:ph type="ftr" sz="quarter" idx="4"/>
          </p:nvPr>
        </p:nvSpPr>
        <p:spPr>
          <a:noFill/>
        </p:spPr>
        <p:txBody>
          <a:bodyPr/>
          <a:lstStyle/>
          <a:p>
            <a:r>
              <a:rPr lang="en-US" dirty="0" smtClean="0">
                <a:latin typeface="Arial" pitchFamily="34" charset="0"/>
              </a:rPr>
              <a:t>Manual Welder Training</a:t>
            </a:r>
          </a:p>
        </p:txBody>
      </p:sp>
      <p:sp>
        <p:nvSpPr>
          <p:cNvPr id="63493" name="Slide Number Placeholder 4"/>
          <p:cNvSpPr>
            <a:spLocks noGrp="1"/>
          </p:cNvSpPr>
          <p:nvPr>
            <p:ph type="sldNum" sz="quarter" idx="5"/>
          </p:nvPr>
        </p:nvSpPr>
        <p:spPr>
          <a:noFill/>
        </p:spPr>
        <p:txBody>
          <a:bodyPr/>
          <a:lstStyle/>
          <a:p>
            <a:fld id="{A1D34127-A39E-4C48-9ED7-353AA9F8EFB7}" type="slidenum">
              <a:rPr lang="en-US" smtClean="0">
                <a:latin typeface="Arial" pitchFamily="34" charset="0"/>
              </a:rPr>
              <a:pPr/>
              <a:t>8</a:t>
            </a:fld>
            <a:endParaRPr lang="en-US" dirty="0"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dirty="0" smtClean="0"/>
              <a:t>Manual Welder Training</a:t>
            </a:r>
            <a:endParaRPr lang="en-US" dirty="0"/>
          </a:p>
        </p:txBody>
      </p:sp>
      <p:sp>
        <p:nvSpPr>
          <p:cNvPr id="5" name="Slide Number Placeholder 4"/>
          <p:cNvSpPr>
            <a:spLocks noGrp="1"/>
          </p:cNvSpPr>
          <p:nvPr>
            <p:ph type="sldNum" sz="quarter" idx="11"/>
          </p:nvPr>
        </p:nvSpPr>
        <p:spPr/>
        <p:txBody>
          <a:bodyPr/>
          <a:lstStyle/>
          <a:p>
            <a:pPr>
              <a:defRPr/>
            </a:pPr>
            <a:fld id="{3E85622B-E23B-401D-9EAA-589D389BAA49}"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ltGray">
          <a:xfrm>
            <a:off x="0" y="0"/>
            <a:ext cx="9144000" cy="6858000"/>
          </a:xfrm>
          <a:prstGeom prst="rect">
            <a:avLst/>
          </a:prstGeom>
          <a:gradFill rotWithShape="1">
            <a:gsLst>
              <a:gs pos="0">
                <a:srgbClr val="D1D3D4"/>
              </a:gs>
              <a:gs pos="100000">
                <a:srgbClr val="EAEBEB"/>
              </a:gs>
            </a:gsLst>
            <a:lin ang="2700000" scaled="1"/>
          </a:gradFill>
          <a:ln w="48000" cmpd="thickThin">
            <a:noFill/>
            <a:miter lim="800000"/>
            <a:headEnd/>
            <a:tailEnd/>
          </a:ln>
        </p:spPr>
        <p:txBody>
          <a:bodyPr anchor="ctr"/>
          <a:lstStyle/>
          <a:p>
            <a:pPr algn="ctr">
              <a:defRPr/>
            </a:pPr>
            <a:endParaRPr lang="en-US" dirty="0">
              <a:solidFill>
                <a:srgbClr val="FFFFFF"/>
              </a:solidFill>
              <a:latin typeface="Verdana" pitchFamily="121" charset="0"/>
            </a:endParaRPr>
          </a:p>
        </p:txBody>
      </p:sp>
      <p:sp>
        <p:nvSpPr>
          <p:cNvPr id="47110" name="Rectangle 2"/>
          <p:cNvSpPr>
            <a:spLocks noGrp="1" noChangeArrowheads="1"/>
          </p:cNvSpPr>
          <p:nvPr>
            <p:ph type="ctrTitle"/>
          </p:nvPr>
        </p:nvSpPr>
        <p:spPr>
          <a:xfrm>
            <a:off x="4762501" y="2001839"/>
            <a:ext cx="3984625" cy="2262187"/>
          </a:xfrm>
        </p:spPr>
        <p:txBody>
          <a:bodyPr/>
          <a:lstStyle>
            <a:lvl1pPr>
              <a:lnSpc>
                <a:spcPct val="90000"/>
              </a:lnSpc>
              <a:defRPr sz="3200">
                <a:solidFill>
                  <a:schemeClr val="bg1"/>
                </a:solidFill>
              </a:defRPr>
            </a:lvl1pPr>
          </a:lstStyle>
          <a:p>
            <a:r>
              <a:rPr lang="en-US" dirty="0"/>
              <a:t>Click to edit Master title style</a:t>
            </a:r>
          </a:p>
        </p:txBody>
      </p:sp>
      <p:sp>
        <p:nvSpPr>
          <p:cNvPr id="47111" name="Rectangle 3"/>
          <p:cNvSpPr>
            <a:spLocks noGrp="1" noChangeArrowheads="1"/>
          </p:cNvSpPr>
          <p:nvPr>
            <p:ph type="subTitle" idx="1"/>
          </p:nvPr>
        </p:nvSpPr>
        <p:spPr>
          <a:xfrm>
            <a:off x="4757739" y="4297364"/>
            <a:ext cx="3989387" cy="731837"/>
          </a:xfrm>
        </p:spPr>
        <p:txBody>
          <a:bodyPr/>
          <a:lstStyle>
            <a:lvl1pPr>
              <a:lnSpc>
                <a:spcPct val="97000"/>
              </a:lnSpc>
              <a:spcBef>
                <a:spcPct val="0"/>
              </a:spcBef>
              <a:defRPr sz="1800">
                <a:solidFill>
                  <a:schemeClr val="accent2"/>
                </a:solidFill>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noChangeArrowheads="1"/>
          </p:cNvSpPr>
          <p:nvPr>
            <p:ph type="ftr" sz="quarter" idx="10"/>
          </p:nvPr>
        </p:nvSpPr>
        <p:spPr>
          <a:xfrm>
            <a:off x="701675" y="6453188"/>
            <a:ext cx="5437188" cy="231775"/>
          </a:xfrm>
          <a:prstGeom prst="rect">
            <a:avLst/>
          </a:prstGeom>
        </p:spPr>
        <p:txBody>
          <a:bodyPr/>
          <a:lstStyle>
            <a:lvl1pPr>
              <a:defRPr/>
            </a:lvl1pPr>
          </a:lstStyle>
          <a:p>
            <a:pPr>
              <a:defRPr/>
            </a:pPr>
            <a:r>
              <a:rPr lang="en-US" dirty="0"/>
              <a:t>Manual Welder Training</a:t>
            </a:r>
          </a:p>
        </p:txBody>
      </p:sp>
      <p:sp>
        <p:nvSpPr>
          <p:cNvPr id="5" name="Slide Number Placeholder 4"/>
          <p:cNvSpPr>
            <a:spLocks noGrp="1" noChangeArrowheads="1"/>
          </p:cNvSpPr>
          <p:nvPr>
            <p:ph type="sldNum" sz="quarter" idx="11"/>
          </p:nvPr>
        </p:nvSpPr>
        <p:spPr>
          <a:xfrm>
            <a:off x="390525" y="6453188"/>
            <a:ext cx="192088" cy="231775"/>
          </a:xfrm>
          <a:prstGeom prst="rect">
            <a:avLst/>
          </a:prstGeom>
        </p:spPr>
        <p:txBody>
          <a:bodyPr/>
          <a:lstStyle>
            <a:lvl1pPr>
              <a:defRPr/>
            </a:lvl1pPr>
          </a:lstStyle>
          <a:p>
            <a:pPr>
              <a:defRPr/>
            </a:pPr>
            <a:fld id="{3606CE93-8CFB-40A9-8EBF-D70A0A96A6EF}"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0526" y="1273176"/>
            <a:ext cx="4127500" cy="4670425"/>
          </a:xfrm>
        </p:spPr>
        <p:txBody>
          <a:bodyPr/>
          <a:lstStyle>
            <a:lvl1pPr>
              <a:defRPr sz="1900"/>
            </a:lvl1pPr>
            <a:lvl2pPr>
              <a:defRPr sz="1900"/>
            </a:lvl2pPr>
            <a:lvl3pPr>
              <a:defRPr sz="1700"/>
            </a:lvl3pPr>
            <a:lvl4pPr>
              <a:defRPr sz="1500"/>
            </a:lvl4pPr>
            <a:lvl5pPr>
              <a:defRPr sz="15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70427" y="1273176"/>
            <a:ext cx="4076700" cy="4670425"/>
          </a:xfrm>
        </p:spPr>
        <p:txBody>
          <a:bodyPr/>
          <a:lstStyle>
            <a:lvl1pPr>
              <a:defRPr sz="1900"/>
            </a:lvl1pPr>
            <a:lvl2pPr>
              <a:defRPr sz="1900"/>
            </a:lvl2pPr>
            <a:lvl3pPr>
              <a:defRPr sz="1700"/>
            </a:lvl3pPr>
            <a:lvl4pPr>
              <a:defRPr sz="1500"/>
            </a:lvl4pPr>
            <a:lvl5pPr>
              <a:defRPr sz="15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noChangeArrowheads="1"/>
          </p:cNvSpPr>
          <p:nvPr>
            <p:ph type="ftr" sz="quarter" idx="10"/>
          </p:nvPr>
        </p:nvSpPr>
        <p:spPr>
          <a:xfrm>
            <a:off x="701675" y="6453188"/>
            <a:ext cx="5437188" cy="231775"/>
          </a:xfrm>
          <a:prstGeom prst="rect">
            <a:avLst/>
          </a:prstGeom>
        </p:spPr>
        <p:txBody>
          <a:bodyPr/>
          <a:lstStyle>
            <a:lvl1pPr>
              <a:defRPr/>
            </a:lvl1pPr>
          </a:lstStyle>
          <a:p>
            <a:pPr>
              <a:defRPr/>
            </a:pPr>
            <a:r>
              <a:rPr lang="en-US" dirty="0"/>
              <a:t>Manual Welder Training</a:t>
            </a:r>
          </a:p>
        </p:txBody>
      </p:sp>
      <p:sp>
        <p:nvSpPr>
          <p:cNvPr id="6" name="Slide Number Placeholder 5"/>
          <p:cNvSpPr>
            <a:spLocks noGrp="1" noChangeArrowheads="1"/>
          </p:cNvSpPr>
          <p:nvPr>
            <p:ph type="sldNum" sz="quarter" idx="11"/>
          </p:nvPr>
        </p:nvSpPr>
        <p:spPr>
          <a:xfrm>
            <a:off x="390525" y="6453188"/>
            <a:ext cx="192088" cy="231775"/>
          </a:xfrm>
          <a:prstGeom prst="rect">
            <a:avLst/>
          </a:prstGeom>
        </p:spPr>
        <p:txBody>
          <a:bodyPr/>
          <a:lstStyle>
            <a:lvl1pPr>
              <a:defRPr/>
            </a:lvl1pPr>
          </a:lstStyle>
          <a:p>
            <a:pPr>
              <a:defRPr/>
            </a:pPr>
            <a:fld id="{B9CFF82F-2825-4BDA-970F-664DE53E1F5D}"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noChangeArrowheads="1"/>
          </p:cNvSpPr>
          <p:nvPr>
            <p:ph type="ftr" sz="quarter" idx="10"/>
          </p:nvPr>
        </p:nvSpPr>
        <p:spPr>
          <a:xfrm>
            <a:off x="701675" y="6400800"/>
            <a:ext cx="5437188" cy="231775"/>
          </a:xfrm>
          <a:prstGeom prst="rect">
            <a:avLst/>
          </a:prstGeom>
        </p:spPr>
        <p:txBody>
          <a:bodyPr/>
          <a:lstStyle>
            <a:lvl1pPr>
              <a:defRPr sz="1200">
                <a:latin typeface="Verdana" pitchFamily="34" charset="0"/>
              </a:defRPr>
            </a:lvl1pPr>
          </a:lstStyle>
          <a:p>
            <a:pPr>
              <a:defRPr/>
            </a:pPr>
            <a:r>
              <a:rPr lang="en-US" dirty="0"/>
              <a:t>Manual Welder Training</a:t>
            </a:r>
          </a:p>
        </p:txBody>
      </p:sp>
      <p:sp>
        <p:nvSpPr>
          <p:cNvPr id="4" name="Slide Number Placeholder 3"/>
          <p:cNvSpPr>
            <a:spLocks noGrp="1" noChangeArrowheads="1"/>
          </p:cNvSpPr>
          <p:nvPr>
            <p:ph type="sldNum" sz="quarter" idx="11"/>
          </p:nvPr>
        </p:nvSpPr>
        <p:spPr>
          <a:xfrm>
            <a:off x="228600" y="6453188"/>
            <a:ext cx="457200" cy="404812"/>
          </a:xfrm>
          <a:prstGeom prst="rect">
            <a:avLst/>
          </a:prstGeom>
        </p:spPr>
        <p:txBody>
          <a:bodyPr/>
          <a:lstStyle>
            <a:lvl1pPr>
              <a:defRPr sz="1000">
                <a:latin typeface="Verdana" pitchFamily="34" charset="0"/>
              </a:defRPr>
            </a:lvl1pPr>
          </a:lstStyle>
          <a:p>
            <a:pPr>
              <a:defRPr/>
            </a:pPr>
            <a:fld id="{379A7615-6BA6-4A5C-AFE2-F738B67E31CA}"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noChangeArrowheads="1"/>
          </p:cNvSpPr>
          <p:nvPr>
            <p:ph type="ftr" sz="quarter" idx="10"/>
          </p:nvPr>
        </p:nvSpPr>
        <p:spPr>
          <a:xfrm>
            <a:off x="701675" y="6453188"/>
            <a:ext cx="5437188" cy="231775"/>
          </a:xfrm>
          <a:prstGeom prst="rect">
            <a:avLst/>
          </a:prstGeom>
        </p:spPr>
        <p:txBody>
          <a:bodyPr/>
          <a:lstStyle>
            <a:lvl1pPr>
              <a:defRPr/>
            </a:lvl1pPr>
          </a:lstStyle>
          <a:p>
            <a:pPr>
              <a:defRPr/>
            </a:pPr>
            <a:r>
              <a:rPr lang="en-US" dirty="0"/>
              <a:t>Manual Welder Training</a:t>
            </a:r>
          </a:p>
        </p:txBody>
      </p:sp>
      <p:sp>
        <p:nvSpPr>
          <p:cNvPr id="3" name="Slide Number Placeholder 2"/>
          <p:cNvSpPr>
            <a:spLocks noGrp="1" noChangeArrowheads="1"/>
          </p:cNvSpPr>
          <p:nvPr>
            <p:ph type="sldNum" sz="quarter" idx="11"/>
          </p:nvPr>
        </p:nvSpPr>
        <p:spPr>
          <a:xfrm>
            <a:off x="390525" y="6453188"/>
            <a:ext cx="192088" cy="231775"/>
          </a:xfrm>
          <a:prstGeom prst="rect">
            <a:avLst/>
          </a:prstGeom>
        </p:spPr>
        <p:txBody>
          <a:bodyPr/>
          <a:lstStyle>
            <a:lvl1pPr>
              <a:defRPr/>
            </a:lvl1pPr>
          </a:lstStyle>
          <a:p>
            <a:pPr>
              <a:defRPr/>
            </a:pPr>
            <a:fld id="{9B6DB873-035F-4BA8-9F78-A7AB22892B08}"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90525" y="266700"/>
            <a:ext cx="8356601" cy="649288"/>
          </a:xfrm>
        </p:spPr>
        <p:txBody>
          <a:bodyPr/>
          <a:lstStyle/>
          <a:p>
            <a:r>
              <a:rPr lang="en-US" dirty="0" smtClean="0"/>
              <a:t>Click to edit Master title style</a:t>
            </a:r>
            <a:endParaRPr lang="en-US" dirty="0"/>
          </a:p>
        </p:txBody>
      </p:sp>
      <p:sp>
        <p:nvSpPr>
          <p:cNvPr id="3" name="Chart Placeholder 2"/>
          <p:cNvSpPr>
            <a:spLocks noGrp="1"/>
          </p:cNvSpPr>
          <p:nvPr>
            <p:ph type="chart" idx="1"/>
          </p:nvPr>
        </p:nvSpPr>
        <p:spPr>
          <a:xfrm>
            <a:off x="390525" y="1273176"/>
            <a:ext cx="8356601" cy="4670425"/>
          </a:xfrm>
        </p:spPr>
        <p:txBody>
          <a:bodyPr/>
          <a:lstStyle/>
          <a:p>
            <a:pPr lvl="0"/>
            <a:endParaRPr lang="en-US" noProof="0" dirty="0" smtClean="0"/>
          </a:p>
        </p:txBody>
      </p:sp>
      <p:sp>
        <p:nvSpPr>
          <p:cNvPr id="4" name="Footer Placeholder 3"/>
          <p:cNvSpPr>
            <a:spLocks noGrp="1" noChangeArrowheads="1"/>
          </p:cNvSpPr>
          <p:nvPr>
            <p:ph type="ftr" sz="quarter" idx="10"/>
          </p:nvPr>
        </p:nvSpPr>
        <p:spPr>
          <a:xfrm>
            <a:off x="701675" y="6453188"/>
            <a:ext cx="5437188" cy="231775"/>
          </a:xfrm>
          <a:prstGeom prst="rect">
            <a:avLst/>
          </a:prstGeom>
        </p:spPr>
        <p:txBody>
          <a:bodyPr/>
          <a:lstStyle>
            <a:lvl1pPr>
              <a:defRPr/>
            </a:lvl1pPr>
          </a:lstStyle>
          <a:p>
            <a:pPr>
              <a:defRPr/>
            </a:pPr>
            <a:r>
              <a:rPr lang="en-US" dirty="0"/>
              <a:t>Manual Welder Training</a:t>
            </a:r>
          </a:p>
        </p:txBody>
      </p:sp>
      <p:sp>
        <p:nvSpPr>
          <p:cNvPr id="5" name="Slide Number Placeholder 4"/>
          <p:cNvSpPr>
            <a:spLocks noGrp="1" noChangeArrowheads="1"/>
          </p:cNvSpPr>
          <p:nvPr>
            <p:ph type="sldNum" sz="quarter" idx="11"/>
          </p:nvPr>
        </p:nvSpPr>
        <p:spPr>
          <a:xfrm>
            <a:off x="390525" y="6453188"/>
            <a:ext cx="192088" cy="231775"/>
          </a:xfrm>
          <a:prstGeom prst="rect">
            <a:avLst/>
          </a:prstGeom>
        </p:spPr>
        <p:txBody>
          <a:bodyPr/>
          <a:lstStyle>
            <a:lvl1pPr>
              <a:defRPr/>
            </a:lvl1pPr>
          </a:lstStyle>
          <a:p>
            <a:pPr>
              <a:defRPr/>
            </a:pPr>
            <a:fld id="{BC150364-10F6-41C3-A2C2-645BDC95B2C1}"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90525" y="266700"/>
            <a:ext cx="8356601" cy="649288"/>
          </a:xfrm>
        </p:spPr>
        <p:txBody>
          <a:bodyPr/>
          <a:lstStyle/>
          <a:p>
            <a:r>
              <a:rPr lang="en-US" dirty="0" smtClean="0"/>
              <a:t>Click to edit Master title style</a:t>
            </a:r>
            <a:endParaRPr lang="en-US" dirty="0"/>
          </a:p>
        </p:txBody>
      </p:sp>
      <p:sp>
        <p:nvSpPr>
          <p:cNvPr id="3" name="Chart Placeholder 2"/>
          <p:cNvSpPr>
            <a:spLocks noGrp="1"/>
          </p:cNvSpPr>
          <p:nvPr>
            <p:ph type="chart" sz="half" idx="1"/>
          </p:nvPr>
        </p:nvSpPr>
        <p:spPr>
          <a:xfrm>
            <a:off x="390526" y="1273176"/>
            <a:ext cx="4127500" cy="4670425"/>
          </a:xfrm>
        </p:spPr>
        <p:txBody>
          <a:bodyPr/>
          <a:lstStyle/>
          <a:p>
            <a:pPr lvl="0"/>
            <a:endParaRPr lang="en-US" noProof="0" dirty="0" smtClean="0"/>
          </a:p>
        </p:txBody>
      </p:sp>
      <p:sp>
        <p:nvSpPr>
          <p:cNvPr id="4" name="Text Placeholder 3"/>
          <p:cNvSpPr>
            <a:spLocks noGrp="1"/>
          </p:cNvSpPr>
          <p:nvPr>
            <p:ph type="body" sz="half" idx="2"/>
          </p:nvPr>
        </p:nvSpPr>
        <p:spPr>
          <a:xfrm>
            <a:off x="4670427" y="1273176"/>
            <a:ext cx="4076700" cy="4670425"/>
          </a:xfrm>
        </p:spPr>
        <p:txBody>
          <a:bodyPr/>
          <a:lstStyle>
            <a:lvl1pPr>
              <a:defRPr sz="1900"/>
            </a:lvl1pPr>
            <a:lvl2pPr>
              <a:defRPr sz="1900"/>
            </a:lvl2pPr>
            <a:lvl3pPr>
              <a:defRPr sz="17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noChangeArrowheads="1"/>
          </p:cNvSpPr>
          <p:nvPr>
            <p:ph type="ftr" sz="quarter" idx="10"/>
          </p:nvPr>
        </p:nvSpPr>
        <p:spPr>
          <a:xfrm>
            <a:off x="701675" y="6453188"/>
            <a:ext cx="5437188" cy="231775"/>
          </a:xfrm>
          <a:prstGeom prst="rect">
            <a:avLst/>
          </a:prstGeom>
        </p:spPr>
        <p:txBody>
          <a:bodyPr/>
          <a:lstStyle>
            <a:lvl1pPr>
              <a:defRPr/>
            </a:lvl1pPr>
          </a:lstStyle>
          <a:p>
            <a:pPr>
              <a:defRPr/>
            </a:pPr>
            <a:r>
              <a:rPr lang="en-US" dirty="0"/>
              <a:t>Manual Welder Training</a:t>
            </a:r>
          </a:p>
        </p:txBody>
      </p:sp>
      <p:sp>
        <p:nvSpPr>
          <p:cNvPr id="6" name="Slide Number Placeholder 5"/>
          <p:cNvSpPr>
            <a:spLocks noGrp="1" noChangeArrowheads="1"/>
          </p:cNvSpPr>
          <p:nvPr>
            <p:ph type="sldNum" sz="quarter" idx="11"/>
          </p:nvPr>
        </p:nvSpPr>
        <p:spPr>
          <a:xfrm>
            <a:off x="390525" y="6453188"/>
            <a:ext cx="192088" cy="231775"/>
          </a:xfrm>
          <a:prstGeom prst="rect">
            <a:avLst/>
          </a:prstGeom>
        </p:spPr>
        <p:txBody>
          <a:bodyPr/>
          <a:lstStyle>
            <a:lvl1pPr>
              <a:defRPr/>
            </a:lvl1pPr>
          </a:lstStyle>
          <a:p>
            <a:pPr>
              <a:defRPr/>
            </a:pPr>
            <a:fld id="{ACF123A3-6671-44C3-ADA6-A7A6C19E11D5}"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38" y="266700"/>
            <a:ext cx="8358187" cy="649288"/>
          </a:xfrm>
        </p:spPr>
        <p:txBody>
          <a:bodyPr/>
          <a:lstStyle/>
          <a:p>
            <a:r>
              <a:rPr lang="en-US"/>
              <a:t>Click to edit Master title style</a:t>
            </a:r>
          </a:p>
        </p:txBody>
      </p:sp>
      <p:sp>
        <p:nvSpPr>
          <p:cNvPr id="3" name="Text Placeholder 2"/>
          <p:cNvSpPr>
            <a:spLocks noGrp="1"/>
          </p:cNvSpPr>
          <p:nvPr>
            <p:ph type="body" sz="half" idx="1"/>
          </p:nvPr>
        </p:nvSpPr>
        <p:spPr>
          <a:xfrm>
            <a:off x="388938" y="1273176"/>
            <a:ext cx="4102100" cy="467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9" y="1273176"/>
            <a:ext cx="4103687" cy="467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ChangeArrowheads="1"/>
          </p:cNvSpPr>
          <p:nvPr>
            <p:ph type="ftr" sz="quarter" idx="10"/>
          </p:nvPr>
        </p:nvSpPr>
        <p:spPr>
          <a:xfrm>
            <a:off x="701675" y="6453188"/>
            <a:ext cx="5437188" cy="231775"/>
          </a:xfrm>
          <a:prstGeom prst="rect">
            <a:avLst/>
          </a:prstGeom>
        </p:spPr>
        <p:txBody>
          <a:bodyPr/>
          <a:lstStyle>
            <a:lvl1pPr>
              <a:defRPr/>
            </a:lvl1pPr>
          </a:lstStyle>
          <a:p>
            <a:pPr>
              <a:defRPr/>
            </a:pPr>
            <a:r>
              <a:rPr lang="en-US" dirty="0"/>
              <a:t>Manual Welder Training</a:t>
            </a:r>
          </a:p>
        </p:txBody>
      </p:sp>
      <p:sp>
        <p:nvSpPr>
          <p:cNvPr id="6" name="Slide Number Placeholder 5"/>
          <p:cNvSpPr>
            <a:spLocks noGrp="1" noChangeArrowheads="1"/>
          </p:cNvSpPr>
          <p:nvPr>
            <p:ph type="sldNum" sz="quarter" idx="11"/>
          </p:nvPr>
        </p:nvSpPr>
        <p:spPr>
          <a:xfrm>
            <a:off x="390525" y="6453188"/>
            <a:ext cx="192088" cy="231775"/>
          </a:xfrm>
          <a:prstGeom prst="rect">
            <a:avLst/>
          </a:prstGeom>
        </p:spPr>
        <p:txBody>
          <a:bodyPr/>
          <a:lstStyle>
            <a:lvl1pPr>
              <a:defRPr/>
            </a:lvl1pPr>
          </a:lstStyle>
          <a:p>
            <a:pPr>
              <a:defRPr/>
            </a:pPr>
            <a:fld id="{F58C60BD-3B63-4A62-B439-117D680705D4}"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4" name="Picture 5" descr="JD_Gray_Gradient_10x1-4in.png"/>
          <p:cNvPicPr>
            <a:picLocks/>
          </p:cNvPicPr>
          <p:nvPr userDrawn="1">
            <p:custDataLst>
              <p:tags r:id="rId1"/>
            </p:custDataLst>
          </p:nvPr>
        </p:nvPicPr>
        <p:blipFill>
          <a:blip r:embed="rId5"/>
          <a:srcRect/>
          <a:stretch>
            <a:fillRect/>
          </a:stretch>
        </p:blipFill>
        <p:spPr bwMode="auto">
          <a:xfrm>
            <a:off x="0" y="0"/>
            <a:ext cx="9144000" cy="1319213"/>
          </a:xfrm>
          <a:prstGeom prst="rect">
            <a:avLst/>
          </a:prstGeom>
          <a:noFill/>
          <a:ln w="9525">
            <a:noFill/>
            <a:miter lim="800000"/>
            <a:headEnd/>
            <a:tailEnd/>
          </a:ln>
        </p:spPr>
      </p:pic>
      <p:pic>
        <p:nvPicPr>
          <p:cNvPr id="5" name="Picture 19" descr="JD_gy_RGB_screen_h"/>
          <p:cNvPicPr>
            <a:picLocks noChangeAspect="1" noChangeArrowheads="1"/>
          </p:cNvPicPr>
          <p:nvPr userDrawn="1">
            <p:custDataLst>
              <p:tags r:id="rId2"/>
            </p:custDataLst>
          </p:nvPr>
        </p:nvPicPr>
        <p:blipFill>
          <a:blip r:embed="rId6"/>
          <a:srcRect/>
          <a:stretch>
            <a:fillRect/>
          </a:stretch>
        </p:blipFill>
        <p:spPr bwMode="auto">
          <a:xfrm>
            <a:off x="6692900" y="581025"/>
            <a:ext cx="2149475" cy="658813"/>
          </a:xfrm>
          <a:prstGeom prst="rect">
            <a:avLst/>
          </a:prstGeom>
          <a:noFill/>
          <a:ln w="9525">
            <a:noFill/>
            <a:miter lim="800000"/>
            <a:headEnd/>
            <a:tailEnd/>
          </a:ln>
        </p:spPr>
      </p:pic>
      <p:pic>
        <p:nvPicPr>
          <p:cNvPr id="6" name="Picture 7" descr="JD_bar_gy_4c_10in.png"/>
          <p:cNvPicPr>
            <a:picLocks noChangeAspect="1"/>
          </p:cNvPicPr>
          <p:nvPr userDrawn="1">
            <p:custDataLst>
              <p:tags r:id="rId3"/>
            </p:custDataLst>
          </p:nvPr>
        </p:nvPicPr>
        <p:blipFill>
          <a:blip r:embed="rId7"/>
          <a:srcRect/>
          <a:stretch>
            <a:fillRect/>
          </a:stretch>
        </p:blipFill>
        <p:spPr bwMode="auto">
          <a:xfrm>
            <a:off x="0" y="1312863"/>
            <a:ext cx="9144000" cy="228600"/>
          </a:xfrm>
          <a:prstGeom prst="rect">
            <a:avLst/>
          </a:prstGeom>
          <a:noFill/>
          <a:ln w="9525">
            <a:noFill/>
            <a:miter lim="800000"/>
            <a:headEnd/>
            <a:tailEnd/>
          </a:ln>
        </p:spPr>
      </p:pic>
      <p:sp>
        <p:nvSpPr>
          <p:cNvPr id="2" name="Title 1"/>
          <p:cNvSpPr>
            <a:spLocks noGrp="1"/>
          </p:cNvSpPr>
          <p:nvPr>
            <p:ph type="ctrTitle"/>
          </p:nvPr>
        </p:nvSpPr>
        <p:spPr>
          <a:xfrm>
            <a:off x="442800" y="292608"/>
            <a:ext cx="5945188" cy="697992"/>
          </a:xfrm>
        </p:spPr>
        <p:txBody>
          <a:bodyPr>
            <a:normAutofit/>
          </a:bodyPr>
          <a:lstStyle>
            <a:lvl1pPr algn="l">
              <a:lnSpc>
                <a:spcPts val="2600"/>
              </a:lnSpc>
              <a:defRPr sz="2400" spc="-50" baseline="0">
                <a:solidFill>
                  <a:schemeClr val="tx2"/>
                </a:solidFill>
              </a:defRPr>
            </a:lvl1pPr>
          </a:lstStyle>
          <a:p>
            <a:r>
              <a:rPr lang="en-US" dirty="0" smtClean="0"/>
              <a:t>Click to edit Master title style</a:t>
            </a:r>
            <a:endParaRPr lang="en-US" dirty="0"/>
          </a:p>
        </p:txBody>
      </p:sp>
      <p:sp>
        <p:nvSpPr>
          <p:cNvPr id="19" name="Text Placeholder 11"/>
          <p:cNvSpPr>
            <a:spLocks noGrp="1"/>
          </p:cNvSpPr>
          <p:nvPr>
            <p:ph type="body" sz="quarter" idx="10"/>
          </p:nvPr>
        </p:nvSpPr>
        <p:spPr>
          <a:xfrm>
            <a:off x="446881" y="910003"/>
            <a:ext cx="5945188" cy="231775"/>
          </a:xfrm>
        </p:spPr>
        <p:txBody>
          <a:bodyPr/>
          <a:lstStyle>
            <a:lvl1pPr>
              <a:lnSpc>
                <a:spcPts val="1800"/>
              </a:lnSpc>
              <a:spcBef>
                <a:spcPts val="0"/>
              </a:spcBef>
              <a:defRPr sz="1000"/>
            </a:lvl1pPr>
          </a:lstStyle>
          <a:p>
            <a:pPr lvl="0"/>
            <a:r>
              <a:rPr lang="en-US" dirty="0" smtClean="0"/>
              <a:t>Click to edit Master text styles</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8938" y="266700"/>
            <a:ext cx="8358187" cy="649288"/>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388938" y="1273175"/>
            <a:ext cx="8358187" cy="467042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9" descr="JD_bar_gy_PPT.jpg"/>
          <p:cNvPicPr>
            <a:picLocks noChangeAspect="1"/>
          </p:cNvPicPr>
          <p:nvPr userDrawn="1"/>
        </p:nvPicPr>
        <p:blipFill>
          <a:blip r:embed="rId11"/>
          <a:srcRect/>
          <a:stretch>
            <a:fillRect/>
          </a:stretch>
        </p:blipFill>
        <p:spPr bwMode="auto">
          <a:xfrm>
            <a:off x="0" y="6072188"/>
            <a:ext cx="9144000" cy="146050"/>
          </a:xfrm>
          <a:prstGeom prst="rect">
            <a:avLst/>
          </a:prstGeom>
          <a:noFill/>
          <a:ln w="9525">
            <a:noFill/>
            <a:miter lim="800000"/>
            <a:headEnd/>
            <a:tailEnd/>
          </a:ln>
        </p:spPr>
      </p:pic>
      <p:pic>
        <p:nvPicPr>
          <p:cNvPr id="1029" name="Picture 9" descr="JD_gy_4c_h.PNG"/>
          <p:cNvPicPr>
            <a:picLocks noChangeAspect="1"/>
          </p:cNvPicPr>
          <p:nvPr userDrawn="1"/>
        </p:nvPicPr>
        <p:blipFill>
          <a:blip r:embed="rId12"/>
          <a:srcRect/>
          <a:stretch>
            <a:fillRect/>
          </a:stretch>
        </p:blipFill>
        <p:spPr bwMode="auto">
          <a:xfrm>
            <a:off x="6756400" y="6200775"/>
            <a:ext cx="2149475" cy="658813"/>
          </a:xfrm>
          <a:prstGeom prst="rect">
            <a:avLst/>
          </a:prstGeom>
          <a:noFill/>
          <a:ln w="9525">
            <a:noFill/>
            <a:miter lim="800000"/>
            <a:headEnd/>
            <a:tailEnd/>
          </a:ln>
        </p:spPr>
      </p:pic>
      <p:sp>
        <p:nvSpPr>
          <p:cNvPr id="6" name="Footer Placeholder 2"/>
          <p:cNvSpPr>
            <a:spLocks noGrp="1" noChangeArrowheads="1"/>
          </p:cNvSpPr>
          <p:nvPr>
            <p:ph type="ftr" sz="quarter" idx="3"/>
          </p:nvPr>
        </p:nvSpPr>
        <p:spPr>
          <a:xfrm>
            <a:off x="701675" y="6400800"/>
            <a:ext cx="5437188" cy="231775"/>
          </a:xfrm>
          <a:prstGeom prst="rect">
            <a:avLst/>
          </a:prstGeom>
        </p:spPr>
        <p:txBody>
          <a:bodyPr/>
          <a:lstStyle>
            <a:lvl1pPr>
              <a:defRPr sz="1200">
                <a:latin typeface="Verdana" pitchFamily="34" charset="0"/>
              </a:defRPr>
            </a:lvl1pPr>
          </a:lstStyle>
          <a:p>
            <a:pPr>
              <a:defRPr/>
            </a:pPr>
            <a:r>
              <a:rPr lang="en-US" dirty="0"/>
              <a:t>Manual Welder Training</a:t>
            </a:r>
          </a:p>
        </p:txBody>
      </p:sp>
      <p:sp>
        <p:nvSpPr>
          <p:cNvPr id="7" name="Slide Number Placeholder 3"/>
          <p:cNvSpPr>
            <a:spLocks noGrp="1" noChangeArrowheads="1"/>
          </p:cNvSpPr>
          <p:nvPr>
            <p:ph type="sldNum" sz="quarter" idx="4"/>
          </p:nvPr>
        </p:nvSpPr>
        <p:spPr>
          <a:xfrm>
            <a:off x="228600" y="6453188"/>
            <a:ext cx="457200" cy="404812"/>
          </a:xfrm>
          <a:prstGeom prst="rect">
            <a:avLst/>
          </a:prstGeom>
        </p:spPr>
        <p:txBody>
          <a:bodyPr/>
          <a:lstStyle>
            <a:lvl1pPr>
              <a:defRPr sz="1000">
                <a:latin typeface="Verdana" pitchFamily="34" charset="0"/>
              </a:defRPr>
            </a:lvl1pPr>
          </a:lstStyle>
          <a:p>
            <a:pPr>
              <a:defRPr/>
            </a:pPr>
            <a:fld id="{379A7615-6BA6-4A5C-AFE2-F738B67E31C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hf hdr="0" dt="0"/>
  <p:txStyles>
    <p:titleStyle>
      <a:lvl1pPr algn="l" rtl="0" eaLnBrk="0" fontAlgn="base" hangingPunct="0">
        <a:lnSpc>
          <a:spcPts val="2600"/>
        </a:lnSpc>
        <a:spcBef>
          <a:spcPct val="0"/>
        </a:spcBef>
        <a:spcAft>
          <a:spcPct val="0"/>
        </a:spcAft>
        <a:defRPr sz="2400" b="1">
          <a:solidFill>
            <a:schemeClr val="tx2"/>
          </a:solidFill>
          <a:latin typeface="+mj-lt"/>
          <a:ea typeface="ヒラギノ角ゴ Pro W3" pitchFamily="80" charset="-128"/>
          <a:cs typeface="ヒラギノ角ゴ Pro W3" pitchFamily="80" charset="-128"/>
        </a:defRPr>
      </a:lvl1pPr>
      <a:lvl2pPr algn="l" rtl="0" eaLnBrk="0" fontAlgn="base" hangingPunct="0">
        <a:lnSpc>
          <a:spcPts val="2600"/>
        </a:lnSpc>
        <a:spcBef>
          <a:spcPct val="0"/>
        </a:spcBef>
        <a:spcAft>
          <a:spcPct val="0"/>
        </a:spcAft>
        <a:defRPr sz="2400" b="1">
          <a:solidFill>
            <a:schemeClr val="tx2"/>
          </a:solidFill>
          <a:latin typeface="Verdana" pitchFamily="121" charset="0"/>
          <a:ea typeface="ヒラギノ角ゴ Pro W3" pitchFamily="80" charset="-128"/>
          <a:cs typeface="ヒラギノ角ゴ Pro W3" pitchFamily="80" charset="-128"/>
        </a:defRPr>
      </a:lvl2pPr>
      <a:lvl3pPr algn="l" rtl="0" eaLnBrk="0" fontAlgn="base" hangingPunct="0">
        <a:lnSpc>
          <a:spcPts val="2600"/>
        </a:lnSpc>
        <a:spcBef>
          <a:spcPct val="0"/>
        </a:spcBef>
        <a:spcAft>
          <a:spcPct val="0"/>
        </a:spcAft>
        <a:defRPr sz="2400" b="1">
          <a:solidFill>
            <a:schemeClr val="tx2"/>
          </a:solidFill>
          <a:latin typeface="Verdana" pitchFamily="121" charset="0"/>
          <a:ea typeface="ヒラギノ角ゴ Pro W3" pitchFamily="80" charset="-128"/>
          <a:cs typeface="ヒラギノ角ゴ Pro W3" pitchFamily="80" charset="-128"/>
        </a:defRPr>
      </a:lvl3pPr>
      <a:lvl4pPr algn="l" rtl="0" eaLnBrk="0" fontAlgn="base" hangingPunct="0">
        <a:lnSpc>
          <a:spcPts val="2600"/>
        </a:lnSpc>
        <a:spcBef>
          <a:spcPct val="0"/>
        </a:spcBef>
        <a:spcAft>
          <a:spcPct val="0"/>
        </a:spcAft>
        <a:defRPr sz="2400" b="1">
          <a:solidFill>
            <a:schemeClr val="tx2"/>
          </a:solidFill>
          <a:latin typeface="Verdana" pitchFamily="121" charset="0"/>
          <a:ea typeface="ヒラギノ角ゴ Pro W3" pitchFamily="80" charset="-128"/>
          <a:cs typeface="ヒラギノ角ゴ Pro W3" pitchFamily="80" charset="-128"/>
        </a:defRPr>
      </a:lvl4pPr>
      <a:lvl5pPr algn="l" rtl="0" eaLnBrk="0" fontAlgn="base" hangingPunct="0">
        <a:lnSpc>
          <a:spcPts val="2600"/>
        </a:lnSpc>
        <a:spcBef>
          <a:spcPct val="0"/>
        </a:spcBef>
        <a:spcAft>
          <a:spcPct val="0"/>
        </a:spcAft>
        <a:defRPr sz="2400" b="1">
          <a:solidFill>
            <a:schemeClr val="tx2"/>
          </a:solidFill>
          <a:latin typeface="Verdana" pitchFamily="121" charset="0"/>
          <a:ea typeface="ヒラギノ角ゴ Pro W3" pitchFamily="80" charset="-128"/>
          <a:cs typeface="ヒラギノ角ゴ Pro W3" pitchFamily="80" charset="-128"/>
        </a:defRPr>
      </a:lvl5pPr>
      <a:lvl6pPr marL="457200" algn="l" rtl="0" fontAlgn="base">
        <a:lnSpc>
          <a:spcPts val="2600"/>
        </a:lnSpc>
        <a:spcBef>
          <a:spcPct val="0"/>
        </a:spcBef>
        <a:spcAft>
          <a:spcPct val="0"/>
        </a:spcAft>
        <a:defRPr sz="2400" b="1">
          <a:solidFill>
            <a:schemeClr val="tx2"/>
          </a:solidFill>
          <a:latin typeface="Verdana" pitchFamily="121" charset="0"/>
        </a:defRPr>
      </a:lvl6pPr>
      <a:lvl7pPr marL="914400" algn="l" rtl="0" fontAlgn="base">
        <a:lnSpc>
          <a:spcPts val="2600"/>
        </a:lnSpc>
        <a:spcBef>
          <a:spcPct val="0"/>
        </a:spcBef>
        <a:spcAft>
          <a:spcPct val="0"/>
        </a:spcAft>
        <a:defRPr sz="2400" b="1">
          <a:solidFill>
            <a:schemeClr val="tx2"/>
          </a:solidFill>
          <a:latin typeface="Verdana" pitchFamily="121" charset="0"/>
        </a:defRPr>
      </a:lvl7pPr>
      <a:lvl8pPr marL="1371600" algn="l" rtl="0" fontAlgn="base">
        <a:lnSpc>
          <a:spcPts val="2600"/>
        </a:lnSpc>
        <a:spcBef>
          <a:spcPct val="0"/>
        </a:spcBef>
        <a:spcAft>
          <a:spcPct val="0"/>
        </a:spcAft>
        <a:defRPr sz="2400" b="1">
          <a:solidFill>
            <a:schemeClr val="tx2"/>
          </a:solidFill>
          <a:latin typeface="Verdana" pitchFamily="121" charset="0"/>
        </a:defRPr>
      </a:lvl8pPr>
      <a:lvl9pPr marL="1828800" algn="l" rtl="0" fontAlgn="base">
        <a:lnSpc>
          <a:spcPts val="2600"/>
        </a:lnSpc>
        <a:spcBef>
          <a:spcPct val="0"/>
        </a:spcBef>
        <a:spcAft>
          <a:spcPct val="0"/>
        </a:spcAft>
        <a:defRPr sz="2400" b="1">
          <a:solidFill>
            <a:schemeClr val="tx2"/>
          </a:solidFill>
          <a:latin typeface="Verdana" pitchFamily="121" charset="0"/>
        </a:defRPr>
      </a:lvl9pPr>
    </p:titleStyle>
    <p:bodyStyle>
      <a:lvl1pPr marL="342900" indent="-342900" algn="l" rtl="0" eaLnBrk="0" fontAlgn="base" hangingPunct="0">
        <a:spcBef>
          <a:spcPct val="20000"/>
        </a:spcBef>
        <a:spcAft>
          <a:spcPct val="10000"/>
        </a:spcAft>
        <a:buSzPct val="85000"/>
        <a:defRPr sz="2000">
          <a:solidFill>
            <a:schemeClr val="tx1"/>
          </a:solidFill>
          <a:latin typeface="+mn-lt"/>
          <a:ea typeface="ヒラギノ角ゴ Pro W3" pitchFamily="80" charset="-128"/>
          <a:cs typeface="ヒラギノ角ゴ Pro W3" pitchFamily="80" charset="-128"/>
        </a:defRPr>
      </a:lvl1pPr>
      <a:lvl2pPr marL="341313" indent="-227013" algn="l" rtl="0" eaLnBrk="0" fontAlgn="base" hangingPunct="0">
        <a:spcBef>
          <a:spcPct val="10000"/>
        </a:spcBef>
        <a:spcAft>
          <a:spcPct val="20000"/>
        </a:spcAft>
        <a:buChar char="•"/>
        <a:defRPr sz="2000">
          <a:solidFill>
            <a:schemeClr val="tx1"/>
          </a:solidFill>
          <a:latin typeface="+mn-lt"/>
          <a:ea typeface="ヒラギノ角ゴ Pro W3" pitchFamily="121" charset="-128"/>
          <a:cs typeface="ヒラギノ角ゴ Pro W3"/>
        </a:defRPr>
      </a:lvl2pPr>
      <a:lvl3pPr marL="682625" indent="-227013" algn="l" rtl="0" eaLnBrk="0" fontAlgn="base" hangingPunct="0">
        <a:spcBef>
          <a:spcPct val="15000"/>
        </a:spcBef>
        <a:spcAft>
          <a:spcPct val="10000"/>
        </a:spcAft>
        <a:buChar char="•"/>
        <a:defRPr>
          <a:solidFill>
            <a:schemeClr val="tx1"/>
          </a:solidFill>
          <a:latin typeface="+mn-lt"/>
          <a:ea typeface="ヒラギノ角ゴ Pro W3" pitchFamily="121" charset="-128"/>
          <a:cs typeface="ヒラギノ角ゴ Pro W3"/>
        </a:defRPr>
      </a:lvl3pPr>
      <a:lvl4pPr marL="968375" indent="-171450" algn="l" rtl="0" eaLnBrk="0" fontAlgn="base" hangingPunct="0">
        <a:spcBef>
          <a:spcPct val="15000"/>
        </a:spcBef>
        <a:spcAft>
          <a:spcPct val="10000"/>
        </a:spcAft>
        <a:buChar char="•"/>
        <a:defRPr sz="1600">
          <a:solidFill>
            <a:schemeClr val="tx1"/>
          </a:solidFill>
          <a:latin typeface="+mn-lt"/>
          <a:ea typeface="ヒラギノ角ゴ Pro W3" pitchFamily="121" charset="-128"/>
          <a:cs typeface="ヒラギノ角ゴ Pro W3"/>
        </a:defRPr>
      </a:lvl4pPr>
      <a:lvl5pPr marL="1254125" indent="-171450" algn="l" rtl="0" eaLnBrk="0" fontAlgn="base" hangingPunct="0">
        <a:spcBef>
          <a:spcPct val="20000"/>
        </a:spcBef>
        <a:spcAft>
          <a:spcPct val="10000"/>
        </a:spcAft>
        <a:buChar char="•"/>
        <a:defRPr sz="1400">
          <a:solidFill>
            <a:schemeClr val="tx1"/>
          </a:solidFill>
          <a:latin typeface="+mn-lt"/>
          <a:ea typeface="ヒラギノ角ゴ Pro W3" pitchFamily="121" charset="-128"/>
          <a:cs typeface="ヒラギノ角ゴ Pro W3"/>
        </a:defRPr>
      </a:lvl5pPr>
      <a:lvl6pPr marL="1711325" indent="-171450" algn="l" rtl="0" fontAlgn="base">
        <a:spcBef>
          <a:spcPct val="20000"/>
        </a:spcBef>
        <a:spcAft>
          <a:spcPct val="10000"/>
        </a:spcAft>
        <a:buChar char="•"/>
        <a:defRPr sz="1400">
          <a:solidFill>
            <a:schemeClr val="tx1"/>
          </a:solidFill>
          <a:latin typeface="+mn-lt"/>
          <a:ea typeface="ヒラギノ角ゴ Pro W3" pitchFamily="121" charset="-128"/>
        </a:defRPr>
      </a:lvl6pPr>
      <a:lvl7pPr marL="2168525" indent="-171450" algn="l" rtl="0" fontAlgn="base">
        <a:spcBef>
          <a:spcPct val="20000"/>
        </a:spcBef>
        <a:spcAft>
          <a:spcPct val="10000"/>
        </a:spcAft>
        <a:buChar char="•"/>
        <a:defRPr sz="1400">
          <a:solidFill>
            <a:schemeClr val="tx1"/>
          </a:solidFill>
          <a:latin typeface="+mn-lt"/>
          <a:ea typeface="ヒラギノ角ゴ Pro W3" pitchFamily="121" charset="-128"/>
        </a:defRPr>
      </a:lvl7pPr>
      <a:lvl8pPr marL="2625725" indent="-171450" algn="l" rtl="0" fontAlgn="base">
        <a:spcBef>
          <a:spcPct val="20000"/>
        </a:spcBef>
        <a:spcAft>
          <a:spcPct val="10000"/>
        </a:spcAft>
        <a:buChar char="•"/>
        <a:defRPr sz="1400">
          <a:solidFill>
            <a:schemeClr val="tx1"/>
          </a:solidFill>
          <a:latin typeface="+mn-lt"/>
          <a:ea typeface="ヒラギノ角ゴ Pro W3" pitchFamily="121" charset="-128"/>
        </a:defRPr>
      </a:lvl8pPr>
      <a:lvl9pPr marL="3082925" indent="-171450" algn="l" rtl="0" fontAlgn="base">
        <a:spcBef>
          <a:spcPct val="20000"/>
        </a:spcBef>
        <a:spcAft>
          <a:spcPct val="10000"/>
        </a:spcAft>
        <a:buChar char="•"/>
        <a:defRPr sz="1400">
          <a:solidFill>
            <a:schemeClr val="tx1"/>
          </a:solidFill>
          <a:latin typeface="+mn-lt"/>
          <a:ea typeface="ヒラギノ角ゴ Pro W3" pitchFamily="12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xml"/><Relationship Id="rId7" Type="http://schemas.openxmlformats.org/officeDocument/2006/relationships/image" Target="../media/image6.gi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tags" Target="../tags/tag8.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8.xml"/><Relationship Id="rId7" Type="http://schemas.openxmlformats.org/officeDocument/2006/relationships/image" Target="../media/image21.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0.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39.xml"/><Relationship Id="rId9"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2.xml"/><Relationship Id="rId7" Type="http://schemas.openxmlformats.org/officeDocument/2006/relationships/image" Target="../media/image23.jpe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1.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43.xml"/><Relationship Id="rId9"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25.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8.xml"/><Relationship Id="rId7" Type="http://schemas.openxmlformats.org/officeDocument/2006/relationships/image" Target="../media/image26.jpe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13.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49.xml"/><Relationship Id="rId9" Type="http://schemas.openxmlformats.org/officeDocument/2006/relationships/image" Target="../media/image27.emf"/></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2.xml"/><Relationship Id="rId7" Type="http://schemas.openxmlformats.org/officeDocument/2006/relationships/image" Target="../media/image28.jpe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14.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53.xml"/><Relationship Id="rId9"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30.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3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32.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62.xml"/><Relationship Id="rId7" Type="http://schemas.openxmlformats.org/officeDocument/2006/relationships/image" Target="../media/image33.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18.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63.xml"/><Relationship Id="rId9" Type="http://schemas.openxmlformats.org/officeDocument/2006/relationships/image" Target="../media/image34.emf"/></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66.xml"/><Relationship Id="rId7" Type="http://schemas.openxmlformats.org/officeDocument/2006/relationships/image" Target="../media/image35.jpe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19.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67.xml"/><Relationship Id="rId9"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37.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72.xml"/><Relationship Id="rId7" Type="http://schemas.openxmlformats.org/officeDocument/2006/relationships/image" Target="../media/image38.jpe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21.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73.xml"/><Relationship Id="rId9" Type="http://schemas.openxmlformats.org/officeDocument/2006/relationships/image" Target="../media/image39.emf"/></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76.xml"/><Relationship Id="rId7" Type="http://schemas.openxmlformats.org/officeDocument/2006/relationships/image" Target="../media/image40.jpe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22.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77.xml"/><Relationship Id="rId9" Type="http://schemas.openxmlformats.org/officeDocument/2006/relationships/image" Target="../media/image41.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42.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2.xml"/><Relationship Id="rId7" Type="http://schemas.openxmlformats.org/officeDocument/2006/relationships/image" Target="../media/image43.jpe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24.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83.xml"/><Relationship Id="rId9" Type="http://schemas.openxmlformats.org/officeDocument/2006/relationships/image" Target="../media/image44.emf"/></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6.xml"/><Relationship Id="rId7" Type="http://schemas.openxmlformats.org/officeDocument/2006/relationships/image" Target="../media/image45.jpe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notesSlide" Target="../notesSlides/notesSlide25.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87.xml"/><Relationship Id="rId9" Type="http://schemas.openxmlformats.org/officeDocument/2006/relationships/image" Target="../media/image46.emf"/></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0.xml"/><Relationship Id="rId7" Type="http://schemas.openxmlformats.org/officeDocument/2006/relationships/image" Target="../media/image47.jpe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notesSlide" Target="../notesSlides/notesSlide26.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91.xml"/><Relationship Id="rId9" Type="http://schemas.openxmlformats.org/officeDocument/2006/relationships/image" Target="../media/image48.emf"/></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4.xml"/><Relationship Id="rId7" Type="http://schemas.openxmlformats.org/officeDocument/2006/relationships/image" Target="../media/image49.jpe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27.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95.xml"/><Relationship Id="rId9" Type="http://schemas.openxmlformats.org/officeDocument/2006/relationships/image" Target="../media/image50.emf"/></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8.xml"/><Relationship Id="rId7" Type="http://schemas.openxmlformats.org/officeDocument/2006/relationships/image" Target="../media/image51.jpe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notesSlide" Target="../notesSlides/notesSlide28.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99.xml"/><Relationship Id="rId9" Type="http://schemas.openxmlformats.org/officeDocument/2006/relationships/image" Target="../media/image52.emf"/></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2.xml"/><Relationship Id="rId7" Type="http://schemas.openxmlformats.org/officeDocument/2006/relationships/image" Target="../media/image53.jpe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notesSlide" Target="../notesSlides/notesSlide29.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103.xml"/><Relationship Id="rId9" Type="http://schemas.openxmlformats.org/officeDocument/2006/relationships/image" Target="../media/image54.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6.xml"/><Relationship Id="rId7" Type="http://schemas.openxmlformats.org/officeDocument/2006/relationships/image" Target="../media/image55.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notesSlide" Target="../notesSlides/notesSlide30.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107.xml"/><Relationship Id="rId9" Type="http://schemas.openxmlformats.org/officeDocument/2006/relationships/image" Target="../media/image56.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57.jpe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12.xml"/><Relationship Id="rId7" Type="http://schemas.openxmlformats.org/officeDocument/2006/relationships/image" Target="../media/image58.jpe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32.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113.xml"/><Relationship Id="rId9" Type="http://schemas.openxmlformats.org/officeDocument/2006/relationships/image" Target="../media/image59.emf"/></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16.xml"/><Relationship Id="rId7" Type="http://schemas.openxmlformats.org/officeDocument/2006/relationships/image" Target="../media/image60.jpe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notesSlide" Target="../notesSlides/notesSlide33.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117.xml"/><Relationship Id="rId9" Type="http://schemas.openxmlformats.org/officeDocument/2006/relationships/image" Target="../media/image61.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62.jpe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22.xml"/><Relationship Id="rId7" Type="http://schemas.openxmlformats.org/officeDocument/2006/relationships/image" Target="../media/image63.jpe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notesSlide" Target="../notesSlides/notesSlide35.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123.xml"/><Relationship Id="rId9" Type="http://schemas.openxmlformats.org/officeDocument/2006/relationships/image" Target="../media/image64.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8.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2.xml"/><Relationship Id="rId7" Type="http://schemas.openxmlformats.org/officeDocument/2006/relationships/image" Target="../media/image9.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6.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23.xml"/><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6.xml"/><Relationship Id="rId7" Type="http://schemas.openxmlformats.org/officeDocument/2006/relationships/image" Target="../media/image14.jpe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7.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27.xml"/><Relationship Id="rId9"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0.xml"/><Relationship Id="rId7" Type="http://schemas.openxmlformats.org/officeDocument/2006/relationships/image" Target="../media/image17.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8.xml"/><Relationship Id="rId11" Type="http://schemas.openxmlformats.org/officeDocument/2006/relationships/image" Target="../media/image13.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31.xml"/><Relationship Id="rId9" Type="http://schemas.openxmlformats.org/officeDocument/2006/relationships/image" Target="../media/image18.emf"/></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4.xml"/><Relationship Id="rId7" Type="http://schemas.openxmlformats.org/officeDocument/2006/relationships/image" Target="../media/image19.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9.xml"/><Relationship Id="rId11" Type="http://schemas.openxmlformats.org/officeDocument/2006/relationships/image" Target="../media/image16.png"/><Relationship Id="rId5" Type="http://schemas.openxmlformats.org/officeDocument/2006/relationships/slideLayout" Target="../slideLayouts/slideLayout4.xml"/><Relationship Id="rId10" Type="http://schemas.openxmlformats.org/officeDocument/2006/relationships/image" Target="../media/image12.png"/><Relationship Id="rId4" Type="http://schemas.openxmlformats.org/officeDocument/2006/relationships/tags" Target="../tags/tag35.xml"/><Relationship Id="rId9"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1530350"/>
            <a:ext cx="9144000" cy="30511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8" name="Rectangle 17"/>
          <p:cNvSpPr/>
          <p:nvPr/>
        </p:nvSpPr>
        <p:spPr>
          <a:xfrm>
            <a:off x="0" y="5018088"/>
            <a:ext cx="9144000" cy="18399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5" name="Title 4"/>
          <p:cNvSpPr>
            <a:spLocks noGrp="1"/>
          </p:cNvSpPr>
          <p:nvPr>
            <p:ph type="ctrTitle"/>
          </p:nvPr>
        </p:nvSpPr>
        <p:spPr>
          <a:xfrm>
            <a:off x="442913" y="292100"/>
            <a:ext cx="5945187" cy="698500"/>
          </a:xfrm>
        </p:spPr>
        <p:txBody>
          <a:bodyPr>
            <a:noAutofit/>
          </a:bodyPr>
          <a:lstStyle/>
          <a:p>
            <a:pPr>
              <a:defRPr/>
            </a:pPr>
            <a:r>
              <a:rPr lang="en-US" dirty="0" smtClean="0"/>
              <a:t>Module 1-Enterprise Welding Safety &amp; Hazards</a:t>
            </a:r>
            <a:endParaRPr lang="en-US" dirty="0"/>
          </a:p>
        </p:txBody>
      </p:sp>
      <p:sp>
        <p:nvSpPr>
          <p:cNvPr id="20" name="Rectangle 19"/>
          <p:cNvSpPr/>
          <p:nvPr/>
        </p:nvSpPr>
        <p:spPr>
          <a:xfrm>
            <a:off x="0" y="4550735"/>
            <a:ext cx="9144000" cy="510363"/>
          </a:xfrm>
          <a:prstGeom prst="rect">
            <a:avLst/>
          </a:prstGeom>
          <a:solidFill>
            <a:schemeClr val="accent2"/>
          </a:solidFill>
          <a:ln>
            <a:noFill/>
          </a:ln>
          <a:effectLst>
            <a:glow rad="228600">
              <a:schemeClr val="accent5">
                <a:satMod val="175000"/>
                <a:alpha val="40000"/>
              </a:schemeClr>
            </a:glow>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grpSp>
        <p:nvGrpSpPr>
          <p:cNvPr id="2" name="Group 28"/>
          <p:cNvGrpSpPr>
            <a:grpSpLocks/>
          </p:cNvGrpSpPr>
          <p:nvPr>
            <p:custDataLst>
              <p:tags r:id="rId2"/>
            </p:custDataLst>
          </p:nvPr>
        </p:nvGrpSpPr>
        <p:grpSpPr bwMode="auto">
          <a:xfrm>
            <a:off x="-276225" y="4551363"/>
            <a:ext cx="9420225" cy="509587"/>
            <a:chOff x="-276447" y="4629807"/>
            <a:chExt cx="9420447" cy="409904"/>
          </a:xfrm>
        </p:grpSpPr>
        <p:sp>
          <p:nvSpPr>
            <p:cNvPr id="21" name="Rectangle 20"/>
            <p:cNvSpPr/>
            <p:nvPr/>
          </p:nvSpPr>
          <p:spPr>
            <a:xfrm>
              <a:off x="-215" y="4629807"/>
              <a:ext cx="9144215" cy="409904"/>
            </a:xfrm>
            <a:prstGeom prst="rect">
              <a:avLst/>
            </a:prstGeom>
            <a:solidFill>
              <a:srgbClr val="9DBE9A"/>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cxnSp>
          <p:nvCxnSpPr>
            <p:cNvPr id="28" name="Straight Connector 27"/>
            <p:cNvCxnSpPr/>
            <p:nvPr/>
          </p:nvCxnSpPr>
          <p:spPr>
            <a:xfrm>
              <a:off x="-276447" y="4763887"/>
              <a:ext cx="9420447"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517" name="PPTShape_0"/>
          <p:cNvSpPr txBox="1">
            <a:spLocks/>
          </p:cNvSpPr>
          <p:nvPr/>
        </p:nvSpPr>
        <p:spPr>
          <a:xfrm>
            <a:off x="0" y="4676775"/>
            <a:ext cx="9144000" cy="698500"/>
          </a:xfrm>
          <a:prstGeom prst="rect">
            <a:avLst/>
          </a:prstGeom>
        </p:spPr>
        <p:txBody>
          <a:bodyPr lIns="0" tIns="0" rIns="0" bIns="0"/>
          <a:lstStyle/>
          <a:p>
            <a:pPr algn="ctr" defTabSz="457200" fontAlgn="auto">
              <a:lnSpc>
                <a:spcPts val="2600"/>
              </a:lnSpc>
              <a:spcAft>
                <a:spcPts val="0"/>
              </a:spcAft>
              <a:defRPr/>
            </a:pPr>
            <a:r>
              <a:rPr lang="en-US" sz="3200" b="1" spc="-50" dirty="0">
                <a:latin typeface="Verdana"/>
                <a:ea typeface="+mj-ea"/>
                <a:cs typeface="Verdana"/>
              </a:rPr>
              <a:t>Manual Welder Training</a:t>
            </a:r>
          </a:p>
        </p:txBody>
      </p:sp>
      <p:pic>
        <p:nvPicPr>
          <p:cNvPr id="164" name="Picture 163" descr="2010_06-23_GUN.gif"/>
          <p:cNvPicPr>
            <a:picLocks noChangeAspect="1"/>
          </p:cNvPicPr>
          <p:nvPr>
            <p:custDataLst>
              <p:tags r:id="rId3"/>
            </p:custDataLst>
          </p:nvPr>
        </p:nvPicPr>
        <p:blipFill>
          <a:blip r:embed="rId7">
            <a:duotone>
              <a:prstClr val="black"/>
              <a:schemeClr val="tx2">
                <a:tint val="45000"/>
                <a:satMod val="400000"/>
              </a:schemeClr>
            </a:duotone>
          </a:blip>
          <a:stretch>
            <a:fillRect/>
          </a:stretch>
        </p:blipFill>
        <p:spPr>
          <a:xfrm>
            <a:off x="6099961" y="1509824"/>
            <a:ext cx="3044039" cy="3338623"/>
          </a:xfrm>
          <a:prstGeom prst="rect">
            <a:avLst/>
          </a:prstGeom>
        </p:spPr>
      </p:pic>
      <p:sp>
        <p:nvSpPr>
          <p:cNvPr id="163" name="Oval 162"/>
          <p:cNvSpPr/>
          <p:nvPr/>
        </p:nvSpPr>
        <p:spPr>
          <a:xfrm>
            <a:off x="8294595" y="1973427"/>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66" name="Oval 165"/>
          <p:cNvSpPr/>
          <p:nvPr/>
        </p:nvSpPr>
        <p:spPr>
          <a:xfrm>
            <a:off x="8764411" y="2796748"/>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67" name="Oval 166"/>
          <p:cNvSpPr/>
          <p:nvPr/>
        </p:nvSpPr>
        <p:spPr>
          <a:xfrm>
            <a:off x="7559891" y="2890101"/>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68" name="Oval 167"/>
          <p:cNvSpPr/>
          <p:nvPr/>
        </p:nvSpPr>
        <p:spPr>
          <a:xfrm>
            <a:off x="6879777" y="3929604"/>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69" name="Oval 168"/>
          <p:cNvSpPr/>
          <p:nvPr/>
        </p:nvSpPr>
        <p:spPr>
          <a:xfrm>
            <a:off x="6963939" y="3413264"/>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70" name="Oval 169"/>
          <p:cNvSpPr/>
          <p:nvPr/>
        </p:nvSpPr>
        <p:spPr>
          <a:xfrm>
            <a:off x="7880614" y="3838619"/>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71" name="Oval 170"/>
          <p:cNvSpPr/>
          <p:nvPr/>
        </p:nvSpPr>
        <p:spPr>
          <a:xfrm>
            <a:off x="8210436" y="3977371"/>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72" name="Oval 171"/>
          <p:cNvSpPr/>
          <p:nvPr/>
        </p:nvSpPr>
        <p:spPr>
          <a:xfrm>
            <a:off x="5292090" y="2478392"/>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73" name="Oval 172"/>
          <p:cNvSpPr/>
          <p:nvPr/>
        </p:nvSpPr>
        <p:spPr>
          <a:xfrm>
            <a:off x="3847701" y="3981920"/>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74" name="Oval 173"/>
          <p:cNvSpPr/>
          <p:nvPr/>
        </p:nvSpPr>
        <p:spPr>
          <a:xfrm>
            <a:off x="4750728" y="3356396"/>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sp>
        <p:nvSpPr>
          <p:cNvPr id="175" name="Oval 174"/>
          <p:cNvSpPr/>
          <p:nvPr/>
        </p:nvSpPr>
        <p:spPr>
          <a:xfrm>
            <a:off x="5721993" y="4013763"/>
            <a:ext cx="195610" cy="192505"/>
          </a:xfrm>
          <a:prstGeom prst="ellipse">
            <a:avLst/>
          </a:prstGeom>
          <a:gradFill flip="none" rotWithShape="1">
            <a:gsLst>
              <a:gs pos="0">
                <a:srgbClr val="FFDE00"/>
              </a:gs>
              <a:gs pos="70000">
                <a:srgbClr val="9DBE9A">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dirty="0">
              <a:cs typeface="Verdana"/>
            </a:endParaRPr>
          </a:p>
        </p:txBody>
      </p:sp>
      <p:pic>
        <p:nvPicPr>
          <p:cNvPr id="11308" name="Picture 30" descr="JD_bar_gy_4c_10in.png"/>
          <p:cNvPicPr>
            <a:picLocks noChangeAspect="1"/>
          </p:cNvPicPr>
          <p:nvPr>
            <p:custDataLst>
              <p:tags r:id="rId4"/>
            </p:custDataLst>
          </p:nvPr>
        </p:nvPicPr>
        <p:blipFill>
          <a:blip r:embed="rId8"/>
          <a:srcRect/>
          <a:stretch>
            <a:fillRect/>
          </a:stretch>
        </p:blipFill>
        <p:spPr bwMode="auto">
          <a:xfrm>
            <a:off x="0" y="1312863"/>
            <a:ext cx="9144000" cy="228600"/>
          </a:xfrm>
          <a:prstGeom prst="rect">
            <a:avLst/>
          </a:prstGeom>
          <a:noFill/>
          <a:ln w="9525">
            <a:noFill/>
            <a:miter lim="800000"/>
            <a:headEnd/>
            <a:tailEnd/>
          </a:ln>
        </p:spPr>
      </p:pic>
      <p:sp>
        <p:nvSpPr>
          <p:cNvPr id="41" name="Footer Placeholder 3"/>
          <p:cNvSpPr txBox="1">
            <a:spLocks/>
          </p:cNvSpPr>
          <p:nvPr/>
        </p:nvSpPr>
        <p:spPr bwMode="auto">
          <a:xfrm>
            <a:off x="701675" y="6453188"/>
            <a:ext cx="5437188" cy="231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ts val="1800"/>
              </a:lnSpc>
              <a:spcBef>
                <a:spcPts val="0"/>
              </a:spcBef>
              <a:spcAft>
                <a:spcPct val="10000"/>
              </a:spcAft>
              <a:buClrTx/>
              <a:buSzPct val="85000"/>
              <a:buFontTx/>
              <a:buNone/>
              <a:tabLst/>
              <a:defRPr/>
            </a:pPr>
            <a:r>
              <a:rPr kumimoji="0" lang="en-US" sz="1000" b="0" i="0" u="none" strike="noStrike" kern="0" cap="none" spc="0" normalizeH="0" baseline="0" noProof="0" smtClean="0">
                <a:ln>
                  <a:noFill/>
                </a:ln>
                <a:solidFill>
                  <a:schemeClr val="tx1"/>
                </a:solidFill>
                <a:effectLst/>
                <a:uLnTx/>
                <a:uFillTx/>
                <a:latin typeface="+mn-lt"/>
                <a:ea typeface="ヒラギノ角ゴ Pro W3" pitchFamily="80" charset="-128"/>
                <a:cs typeface="ヒラギノ角ゴ Pro W3" pitchFamily="80" charset="-128"/>
              </a:rPr>
              <a:t>Manual Welder Training</a:t>
            </a:r>
            <a:endParaRPr kumimoji="0" lang="en-US" sz="1000" b="0" i="0" u="none" strike="noStrike" kern="0" cap="none" spc="0" normalizeH="0" baseline="0" noProof="0" dirty="0" smtClean="0">
              <a:ln>
                <a:noFill/>
              </a:ln>
              <a:solidFill>
                <a:schemeClr val="tx1"/>
              </a:solidFill>
              <a:effectLst/>
              <a:uLnTx/>
              <a:uFillTx/>
              <a:latin typeface="+mn-lt"/>
              <a:ea typeface="ヒラギノ角ゴ Pro W3" pitchFamily="80" charset="-128"/>
              <a:cs typeface="ヒラギノ角ゴ Pro W3" pitchFamily="80" charset="-128"/>
            </a:endParaRPr>
          </a:p>
        </p:txBody>
      </p:sp>
      <p:sp>
        <p:nvSpPr>
          <p:cNvPr id="42" name="Slide Number Placeholder 4"/>
          <p:cNvSpPr txBox="1">
            <a:spLocks/>
          </p:cNvSpPr>
          <p:nvPr/>
        </p:nvSpPr>
        <p:spPr bwMode="auto">
          <a:xfrm>
            <a:off x="390525" y="6473825"/>
            <a:ext cx="192088" cy="2317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552E342-8122-4252-942E-45DA0056A62A}" type="slidenum">
              <a:rPr kumimoji="0" lang="en-US" sz="1200" b="0" i="0" u="none" strike="noStrike" kern="1200" cap="none" spc="0" normalizeH="0" baseline="0" noProof="0" smtClean="0">
                <a:ln>
                  <a:noFill/>
                </a:ln>
                <a:solidFill>
                  <a:schemeClr val="tx1"/>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smtClean="0">
              <a:ln>
                <a:noFill/>
              </a:ln>
              <a:solidFill>
                <a:schemeClr val="tx1"/>
              </a:solidFill>
              <a:effectLst/>
              <a:uLnTx/>
              <a:uFillTx/>
              <a:latin typeface="Arial" pitchFamily="34" charset="0"/>
              <a:ea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2000"/>
                                        <p:tgtEl>
                                          <p:spTgt spid="2"/>
                                        </p:tgtEl>
                                        <p:attrNameLst>
                                          <p:attrName>ppt_x</p:attrName>
                                        </p:attrNameLst>
                                      </p:cBhvr>
                                      <p:tavLst>
                                        <p:tav tm="0">
                                          <p:val>
                                            <p:strVal val="ppt_x"/>
                                          </p:val>
                                        </p:tav>
                                        <p:tav tm="100000">
                                          <p:val>
                                            <p:strVal val="0-ppt_w/2"/>
                                          </p:val>
                                        </p:tav>
                                      </p:tavLst>
                                    </p:anim>
                                    <p:anim calcmode="lin" valueType="num">
                                      <p:cBhvr additive="base">
                                        <p:cTn id="7" dur="2000"/>
                                        <p:tgtEl>
                                          <p:spTgt spid="2"/>
                                        </p:tgtEl>
                                        <p:attrNameLst>
                                          <p:attrName>ppt_y</p:attrName>
                                        </p:attrNameLst>
                                      </p:cBhvr>
                                      <p:tavLst>
                                        <p:tav tm="0">
                                          <p:val>
                                            <p:strVal val="ppt_y"/>
                                          </p:val>
                                        </p:tav>
                                        <p:tav tm="100000">
                                          <p:val>
                                            <p:strVal val="ppt_y"/>
                                          </p:val>
                                        </p:tav>
                                      </p:tavLst>
                                    </p:anim>
                                    <p:set>
                                      <p:cBhvr>
                                        <p:cTn id="8" dur="1" fill="hold">
                                          <p:stCondLst>
                                            <p:cond delay="1999"/>
                                          </p:stCondLst>
                                        </p:cTn>
                                        <p:tgtEl>
                                          <p:spTgt spid="2"/>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2000"/>
                                        <p:tgtEl>
                                          <p:spTgt spid="164"/>
                                        </p:tgtEl>
                                        <p:attrNameLst>
                                          <p:attrName>ppt_x</p:attrName>
                                        </p:attrNameLst>
                                      </p:cBhvr>
                                      <p:tavLst>
                                        <p:tav tm="0">
                                          <p:val>
                                            <p:strVal val="ppt_x"/>
                                          </p:val>
                                        </p:tav>
                                        <p:tav tm="100000">
                                          <p:val>
                                            <p:strVal val="0-ppt_w/2"/>
                                          </p:val>
                                        </p:tav>
                                      </p:tavLst>
                                    </p:anim>
                                    <p:anim calcmode="lin" valueType="num">
                                      <p:cBhvr additive="base">
                                        <p:cTn id="11" dur="2000"/>
                                        <p:tgtEl>
                                          <p:spTgt spid="164"/>
                                        </p:tgtEl>
                                        <p:attrNameLst>
                                          <p:attrName>ppt_y</p:attrName>
                                        </p:attrNameLst>
                                      </p:cBhvr>
                                      <p:tavLst>
                                        <p:tav tm="0">
                                          <p:val>
                                            <p:strVal val="ppt_y"/>
                                          </p:val>
                                        </p:tav>
                                        <p:tav tm="100000">
                                          <p:val>
                                            <p:strVal val="ppt_y"/>
                                          </p:val>
                                        </p:tav>
                                      </p:tavLst>
                                    </p:anim>
                                    <p:set>
                                      <p:cBhvr>
                                        <p:cTn id="12" dur="1" fill="hold">
                                          <p:stCondLst>
                                            <p:cond delay="1999"/>
                                          </p:stCondLst>
                                        </p:cTn>
                                        <p:tgtEl>
                                          <p:spTgt spid="164"/>
                                        </p:tgtEl>
                                        <p:attrNameLst>
                                          <p:attrName>style.visibility</p:attrName>
                                        </p:attrNameLst>
                                      </p:cBhvr>
                                      <p:to>
                                        <p:strVal val="hidden"/>
                                      </p:to>
                                    </p:set>
                                  </p:childTnLst>
                                </p:cTn>
                              </p:par>
                              <p:par>
                                <p:cTn id="13" presetID="56" presetClass="path" presetSubtype="0" repeatCount="3000" accel="50000" decel="50000" fill="hold" nodeType="withEffect">
                                  <p:stCondLst>
                                    <p:cond delay="0"/>
                                  </p:stCondLst>
                                  <p:childTnLst>
                                    <p:animMotion origin="layout" path="M 0.09531 -0.04792 L -0.02743 -0.0963 " pathEditMode="relative" rAng="0" ptsTypes="AA">
                                      <p:cBhvr>
                                        <p:cTn id="14" dur="2000" fill="hold"/>
                                        <p:tgtEl>
                                          <p:spTgt spid="163"/>
                                        </p:tgtEl>
                                        <p:attrNameLst>
                                          <p:attrName>ppt_x</p:attrName>
                                          <p:attrName>ppt_y</p:attrName>
                                        </p:attrNameLst>
                                      </p:cBhvr>
                                      <p:rCtr x="-61" y="-24"/>
                                    </p:animMotion>
                                  </p:childTnLst>
                                </p:cTn>
                              </p:par>
                              <p:par>
                                <p:cTn id="15" presetID="56" presetClass="path" presetSubtype="0" repeatCount="3000" accel="50000" decel="50000" fill="hold" nodeType="withEffect">
                                  <p:stCondLst>
                                    <p:cond delay="0"/>
                                  </p:stCondLst>
                                  <p:childTnLst>
                                    <p:animMotion origin="layout" path="M 0.01302 -0.02683 L 0.04392 -0.1679 " pathEditMode="relative" rAng="0" ptsTypes="AA">
                                      <p:cBhvr>
                                        <p:cTn id="16" dur="2000" fill="hold"/>
                                        <p:tgtEl>
                                          <p:spTgt spid="166"/>
                                        </p:tgtEl>
                                        <p:attrNameLst>
                                          <p:attrName>ppt_x</p:attrName>
                                          <p:attrName>ppt_y</p:attrName>
                                        </p:attrNameLst>
                                      </p:cBhvr>
                                      <p:rCtr x="15" y="-71"/>
                                    </p:animMotion>
                                  </p:childTnLst>
                                </p:cTn>
                              </p:par>
                              <p:par>
                                <p:cTn id="17" presetID="56" presetClass="path" presetSubtype="0" repeatCount="3000" accel="50000" decel="50000" fill="hold" nodeType="withEffect">
                                  <p:stCondLst>
                                    <p:cond delay="0"/>
                                  </p:stCondLst>
                                  <p:childTnLst>
                                    <p:animMotion origin="layout" path="M 3.61111E-6 -3.87604E-6 L 0.11232 -0.17553 " pathEditMode="relative" rAng="0" ptsTypes="AA">
                                      <p:cBhvr>
                                        <p:cTn id="18" dur="2000" fill="hold"/>
                                        <p:tgtEl>
                                          <p:spTgt spid="167"/>
                                        </p:tgtEl>
                                        <p:attrNameLst>
                                          <p:attrName>ppt_x</p:attrName>
                                          <p:attrName>ppt_y</p:attrName>
                                        </p:attrNameLst>
                                      </p:cBhvr>
                                      <p:rCtr x="56" y="-88"/>
                                    </p:animMotion>
                                  </p:childTnLst>
                                </p:cTn>
                              </p:par>
                              <p:par>
                                <p:cTn id="19" presetID="56" presetClass="path" presetSubtype="0" repeatCount="3000" accel="50000" decel="50000" fill="hold" nodeType="withEffect">
                                  <p:stCondLst>
                                    <p:cond delay="0"/>
                                  </p:stCondLst>
                                  <p:childTnLst>
                                    <p:animMotion origin="layout" path="M -8.33333E-7 -3.98705E-6 L -0.01233 -0.24653 " pathEditMode="relative" rAng="0" ptsTypes="AA">
                                      <p:cBhvr>
                                        <p:cTn id="20" dur="2000" fill="hold"/>
                                        <p:tgtEl>
                                          <p:spTgt spid="168"/>
                                        </p:tgtEl>
                                        <p:attrNameLst>
                                          <p:attrName>ppt_x</p:attrName>
                                          <p:attrName>ppt_y</p:attrName>
                                        </p:attrNameLst>
                                      </p:cBhvr>
                                      <p:rCtr x="-6" y="-123"/>
                                    </p:animMotion>
                                  </p:childTnLst>
                                </p:cTn>
                              </p:par>
                              <p:par>
                                <p:cTn id="21" presetID="56" presetClass="path" presetSubtype="0" repeatCount="3000" accel="50000" decel="50000" fill="hold" nodeType="withEffect">
                                  <p:stCondLst>
                                    <p:cond delay="0"/>
                                  </p:stCondLst>
                                  <p:childTnLst>
                                    <p:animMotion origin="layout" path="M -2.22222E-6 -8.32562E-7 L 0.02275 -0.19103 " pathEditMode="relative" rAng="0" ptsTypes="AA">
                                      <p:cBhvr>
                                        <p:cTn id="22" dur="2000" fill="hold"/>
                                        <p:tgtEl>
                                          <p:spTgt spid="169"/>
                                        </p:tgtEl>
                                        <p:attrNameLst>
                                          <p:attrName>ppt_x</p:attrName>
                                          <p:attrName>ppt_y</p:attrName>
                                        </p:attrNameLst>
                                      </p:cBhvr>
                                      <p:rCtr x="11" y="-96"/>
                                    </p:animMotion>
                                  </p:childTnLst>
                                </p:cTn>
                              </p:par>
                              <p:par>
                                <p:cTn id="23" presetID="56" presetClass="path" presetSubtype="0" repeatCount="3000" accel="50000" decel="50000" fill="hold" nodeType="withEffect">
                                  <p:stCondLst>
                                    <p:cond delay="0"/>
                                  </p:stCondLst>
                                  <p:childTnLst>
                                    <p:animMotion origin="layout" path="M 4.16667E-6 -4.81036E-7 L 0.01875 -0.17553 " pathEditMode="relative" rAng="0" ptsTypes="AA">
                                      <p:cBhvr>
                                        <p:cTn id="24" dur="2000" fill="hold"/>
                                        <p:tgtEl>
                                          <p:spTgt spid="170"/>
                                        </p:tgtEl>
                                        <p:attrNameLst>
                                          <p:attrName>ppt_x</p:attrName>
                                          <p:attrName>ppt_y</p:attrName>
                                        </p:attrNameLst>
                                      </p:cBhvr>
                                      <p:rCtr x="9" y="-88"/>
                                    </p:animMotion>
                                  </p:childTnLst>
                                </p:cTn>
                              </p:par>
                              <p:par>
                                <p:cTn id="25" presetID="56" presetClass="path" presetSubtype="0" repeatCount="3000" accel="50000" decel="50000" fill="hold" nodeType="withEffect">
                                  <p:stCondLst>
                                    <p:cond delay="0"/>
                                  </p:stCondLst>
                                  <p:childTnLst>
                                    <p:animMotion origin="layout" path="M 3.05556E-6 -2.0074E-6 L 0.06302 -0.26041 " pathEditMode="relative" rAng="0" ptsTypes="AA">
                                      <p:cBhvr>
                                        <p:cTn id="26" dur="2000" fill="hold"/>
                                        <p:tgtEl>
                                          <p:spTgt spid="171"/>
                                        </p:tgtEl>
                                        <p:attrNameLst>
                                          <p:attrName>ppt_x</p:attrName>
                                          <p:attrName>ppt_y</p:attrName>
                                        </p:attrNameLst>
                                      </p:cBhvr>
                                      <p:rCtr x="31" y="-130"/>
                                    </p:animMotion>
                                  </p:childTnLst>
                                </p:cTn>
                              </p:par>
                              <p:par>
                                <p:cTn id="27" presetID="56" presetClass="path" presetSubtype="0" repeatCount="3000" accel="50000" decel="50000" fill="hold" nodeType="withEffect">
                                  <p:stCondLst>
                                    <p:cond delay="0"/>
                                  </p:stCondLst>
                                  <p:childTnLst>
                                    <p:animMotion origin="layout" path="M 0.09201 -0.11378 L 0.10955 0.00139 " pathEditMode="relative" rAng="0" ptsTypes="AA">
                                      <p:cBhvr>
                                        <p:cTn id="28" dur="2000" fill="hold"/>
                                        <p:tgtEl>
                                          <p:spTgt spid="172"/>
                                        </p:tgtEl>
                                        <p:attrNameLst>
                                          <p:attrName>ppt_x</p:attrName>
                                          <p:attrName>ppt_y</p:attrName>
                                        </p:attrNameLst>
                                      </p:cBhvr>
                                      <p:rCtr x="9" y="58"/>
                                    </p:animMotion>
                                  </p:childTnLst>
                                </p:cTn>
                              </p:par>
                              <p:par>
                                <p:cTn id="29" presetID="56" presetClass="path" presetSubtype="0" repeatCount="3000" accel="50000" decel="50000" fill="hold" nodeType="withEffect">
                                  <p:stCondLst>
                                    <p:cond delay="0"/>
                                  </p:stCondLst>
                                  <p:childTnLst>
                                    <p:animMotion origin="layout" path="M -3.61111E-6 4.19056E-6 L 0.05782 -0.33303 " pathEditMode="relative" rAng="0" ptsTypes="AA">
                                      <p:cBhvr>
                                        <p:cTn id="30" dur="2000" fill="hold"/>
                                        <p:tgtEl>
                                          <p:spTgt spid="173"/>
                                        </p:tgtEl>
                                        <p:attrNameLst>
                                          <p:attrName>ppt_x</p:attrName>
                                          <p:attrName>ppt_y</p:attrName>
                                        </p:attrNameLst>
                                      </p:cBhvr>
                                      <p:rCtr x="29" y="-167"/>
                                    </p:animMotion>
                                  </p:childTnLst>
                                </p:cTn>
                              </p:par>
                              <p:par>
                                <p:cTn id="31" presetID="56" presetClass="path" presetSubtype="0" repeatCount="3000" accel="50000" decel="50000" fill="hold" nodeType="withEffect">
                                  <p:stCondLst>
                                    <p:cond delay="0"/>
                                  </p:stCondLst>
                                  <p:childTnLst>
                                    <p:animMotion origin="layout" path="M 0 0  L 0.25 -0.33333  E" pathEditMode="relative" ptsTypes="">
                                      <p:cBhvr>
                                        <p:cTn id="32" dur="2000" fill="hold"/>
                                        <p:tgtEl>
                                          <p:spTgt spid="174"/>
                                        </p:tgtEl>
                                        <p:attrNameLst>
                                          <p:attrName>ppt_x</p:attrName>
                                          <p:attrName>ppt_y</p:attrName>
                                        </p:attrNameLst>
                                      </p:cBhvr>
                                    </p:animMotion>
                                  </p:childTnLst>
                                </p:cTn>
                              </p:par>
                              <p:par>
                                <p:cTn id="33" presetID="56" presetClass="path" presetSubtype="0" repeatCount="3000" accel="50000" decel="50000" fill="hold" nodeType="withEffect">
                                  <p:stCondLst>
                                    <p:cond delay="0"/>
                                  </p:stCondLst>
                                  <p:childTnLst>
                                    <p:animMotion origin="layout" path="M 1.66667E-6 -1.15634E-6 L 0.08906 -0.3314 " pathEditMode="relative" rAng="0" ptsTypes="AA">
                                      <p:cBhvr>
                                        <p:cTn id="34" dur="2000" fill="hold"/>
                                        <p:tgtEl>
                                          <p:spTgt spid="175"/>
                                        </p:tgtEl>
                                        <p:attrNameLst>
                                          <p:attrName>ppt_x</p:attrName>
                                          <p:attrName>ppt_y</p:attrName>
                                        </p:attrNameLst>
                                      </p:cBhvr>
                                      <p:rCtr x="44" y="-166"/>
                                    </p:animMotion>
                                  </p:childTnLst>
                                </p:cTn>
                              </p:par>
                            </p:childTnLst>
                          </p:cTn>
                        </p:par>
                        <p:par>
                          <p:cTn id="35" fill="hold">
                            <p:stCondLst>
                              <p:cond delay="6000"/>
                            </p:stCondLst>
                            <p:childTnLst>
                              <p:par>
                                <p:cTn id="36" presetID="10" presetClass="exit" presetSubtype="0" fill="hold" nodeType="afterEffect">
                                  <p:stCondLst>
                                    <p:cond delay="0"/>
                                  </p:stCondLst>
                                  <p:childTnLst>
                                    <p:animEffect transition="out" filter="fade">
                                      <p:cBhvr>
                                        <p:cTn id="37" dur="500"/>
                                        <p:tgtEl>
                                          <p:spTgt spid="163"/>
                                        </p:tgtEl>
                                      </p:cBhvr>
                                    </p:animEffect>
                                    <p:set>
                                      <p:cBhvr>
                                        <p:cTn id="38" dur="1" fill="hold">
                                          <p:stCondLst>
                                            <p:cond delay="499"/>
                                          </p:stCondLst>
                                        </p:cTn>
                                        <p:tgtEl>
                                          <p:spTgt spid="163"/>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66"/>
                                        </p:tgtEl>
                                      </p:cBhvr>
                                    </p:animEffect>
                                    <p:set>
                                      <p:cBhvr>
                                        <p:cTn id="41" dur="1" fill="hold">
                                          <p:stCondLst>
                                            <p:cond delay="499"/>
                                          </p:stCondLst>
                                        </p:cTn>
                                        <p:tgtEl>
                                          <p:spTgt spid="16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67"/>
                                        </p:tgtEl>
                                      </p:cBhvr>
                                    </p:animEffect>
                                    <p:set>
                                      <p:cBhvr>
                                        <p:cTn id="44" dur="1" fill="hold">
                                          <p:stCondLst>
                                            <p:cond delay="499"/>
                                          </p:stCondLst>
                                        </p:cTn>
                                        <p:tgtEl>
                                          <p:spTgt spid="16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68"/>
                                        </p:tgtEl>
                                      </p:cBhvr>
                                    </p:animEffect>
                                    <p:set>
                                      <p:cBhvr>
                                        <p:cTn id="47" dur="1" fill="hold">
                                          <p:stCondLst>
                                            <p:cond delay="499"/>
                                          </p:stCondLst>
                                        </p:cTn>
                                        <p:tgtEl>
                                          <p:spTgt spid="16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69"/>
                                        </p:tgtEl>
                                      </p:cBhvr>
                                    </p:animEffect>
                                    <p:set>
                                      <p:cBhvr>
                                        <p:cTn id="50" dur="1" fill="hold">
                                          <p:stCondLst>
                                            <p:cond delay="499"/>
                                          </p:stCondLst>
                                        </p:cTn>
                                        <p:tgtEl>
                                          <p:spTgt spid="16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70"/>
                                        </p:tgtEl>
                                      </p:cBhvr>
                                    </p:animEffect>
                                    <p:set>
                                      <p:cBhvr>
                                        <p:cTn id="53" dur="1" fill="hold">
                                          <p:stCondLst>
                                            <p:cond delay="499"/>
                                          </p:stCondLst>
                                        </p:cTn>
                                        <p:tgtEl>
                                          <p:spTgt spid="17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71"/>
                                        </p:tgtEl>
                                      </p:cBhvr>
                                    </p:animEffect>
                                    <p:set>
                                      <p:cBhvr>
                                        <p:cTn id="56" dur="1" fill="hold">
                                          <p:stCondLst>
                                            <p:cond delay="499"/>
                                          </p:stCondLst>
                                        </p:cTn>
                                        <p:tgtEl>
                                          <p:spTgt spid="171"/>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72"/>
                                        </p:tgtEl>
                                      </p:cBhvr>
                                    </p:animEffect>
                                    <p:set>
                                      <p:cBhvr>
                                        <p:cTn id="59" dur="1" fill="hold">
                                          <p:stCondLst>
                                            <p:cond delay="499"/>
                                          </p:stCondLst>
                                        </p:cTn>
                                        <p:tgtEl>
                                          <p:spTgt spid="172"/>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73"/>
                                        </p:tgtEl>
                                      </p:cBhvr>
                                    </p:animEffect>
                                    <p:set>
                                      <p:cBhvr>
                                        <p:cTn id="62" dur="1" fill="hold">
                                          <p:stCondLst>
                                            <p:cond delay="499"/>
                                          </p:stCondLst>
                                        </p:cTn>
                                        <p:tgtEl>
                                          <p:spTgt spid="17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4"/>
                                        </p:tgtEl>
                                      </p:cBhvr>
                                    </p:animEffect>
                                    <p:set>
                                      <p:cBhvr>
                                        <p:cTn id="65" dur="1" fill="hold">
                                          <p:stCondLst>
                                            <p:cond delay="499"/>
                                          </p:stCondLst>
                                        </p:cTn>
                                        <p:tgtEl>
                                          <p:spTgt spid="17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75"/>
                                        </p:tgtEl>
                                      </p:cBhvr>
                                    </p:animEffect>
                                    <p:set>
                                      <p:cBhvr>
                                        <p:cTn id="68" dur="1" fill="hold">
                                          <p:stCondLst>
                                            <p:cond delay="499"/>
                                          </p:stCondLst>
                                        </p:cTn>
                                        <p:tgtEl>
                                          <p:spTgt spid="175"/>
                                        </p:tgtEl>
                                        <p:attrNameLst>
                                          <p:attrName>style.visibility</p:attrName>
                                        </p:attrNameLst>
                                      </p:cBhvr>
                                      <p:to>
                                        <p:strVal val="hidden"/>
                                      </p:to>
                                    </p:set>
                                  </p:childTnLst>
                                </p:cTn>
                              </p:par>
                              <p:par>
                                <p:cTn id="69" presetID="22" presetClass="entr" presetSubtype="2" fill="hold" grpId="0" nodeType="withEffect">
                                  <p:stCondLst>
                                    <p:cond delay="0"/>
                                  </p:stCondLst>
                                  <p:childTnLst>
                                    <p:set>
                                      <p:cBhvr>
                                        <p:cTn id="70" dur="1" fill="hold">
                                          <p:stCondLst>
                                            <p:cond delay="0"/>
                                          </p:stCondLst>
                                        </p:cTn>
                                        <p:tgtEl>
                                          <p:spTgt spid="517"/>
                                        </p:tgtEl>
                                        <p:attrNameLst>
                                          <p:attrName>style.visibility</p:attrName>
                                        </p:attrNameLst>
                                      </p:cBhvr>
                                      <p:to>
                                        <p:strVal val="visible"/>
                                      </p:to>
                                    </p:set>
                                    <p:animEffect transition="in" filter="wipe(right)">
                                      <p:cBhvr>
                                        <p:cTn id="71" dur="2000"/>
                                        <p:tgtEl>
                                          <p:spTgt spid="517"/>
                                        </p:tgtEl>
                                      </p:cBhvr>
                                    </p:animEffect>
                                  </p:childTnLst>
                                </p:cTn>
                              </p:par>
                            </p:childTnLst>
                          </p:cTn>
                        </p:par>
                        <p:par>
                          <p:cTn id="72" fill="hold">
                            <p:stCondLst>
                              <p:cond delay="8000"/>
                            </p:stCondLst>
                            <p:childTnLst>
                              <p:par>
                                <p:cTn id="73" presetID="26" presetClass="emph" presetSubtype="0" fill="hold" grpId="1" nodeType="afterEffect">
                                  <p:stCondLst>
                                    <p:cond delay="0"/>
                                  </p:stCondLst>
                                  <p:childTnLst>
                                    <p:animEffect transition="out" filter="fade">
                                      <p:cBhvr>
                                        <p:cTn id="74" dur="500" tmFilter="0, 0; .2, .5; .8, .5; 1, 0"/>
                                        <p:tgtEl>
                                          <p:spTgt spid="517"/>
                                        </p:tgtEl>
                                      </p:cBhvr>
                                    </p:animEffect>
                                    <p:animScale>
                                      <p:cBhvr>
                                        <p:cTn id="75" dur="250" autoRev="1" fill="hold"/>
                                        <p:tgtEl>
                                          <p:spTgt spid="5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517"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5" name="Title 14" hidden="1"/>
          <p:cNvSpPr>
            <a:spLocks noGrp="1"/>
          </p:cNvSpPr>
          <p:nvPr>
            <p:ph type="title"/>
          </p:nvPr>
        </p:nvSpPr>
        <p:spPr/>
        <p:txBody>
          <a:bodyPr/>
          <a:lstStyle/>
          <a:p>
            <a:r>
              <a:rPr lang="en-US" smtClean="0"/>
              <a:t>PPE Protective Clothing</a:t>
            </a:r>
            <a:endParaRPr lang="en-US"/>
          </a:p>
        </p:txBody>
      </p:sp>
      <p:pic>
        <p:nvPicPr>
          <p:cNvPr id="16" name="Picture 15" descr="engbg.png"/>
          <p:cNvPicPr>
            <a:picLocks/>
          </p:cNvPicPr>
          <p:nvPr/>
        </p:nvPicPr>
        <p:blipFill>
          <a:blip r:embed="rId8"/>
          <a:stretch>
            <a:fillRect/>
          </a:stretch>
        </p:blipFill>
        <p:spPr>
          <a:xfrm>
            <a:off x="0" y="5473700"/>
            <a:ext cx="9144000" cy="1384300"/>
          </a:xfrm>
          <a:prstGeom prst="rect">
            <a:avLst/>
          </a:prstGeom>
        </p:spPr>
      </p:pic>
      <p:pic>
        <p:nvPicPr>
          <p:cNvPr id="18" name="Picture 17" descr="~t092850.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9" name="Picture 18"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22" name="Picture 21"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10" name="Title 9" hidden="1"/>
          <p:cNvSpPr>
            <a:spLocks noGrp="1"/>
          </p:cNvSpPr>
          <p:nvPr>
            <p:ph type="title"/>
          </p:nvPr>
        </p:nvSpPr>
        <p:spPr/>
        <p:txBody>
          <a:bodyPr/>
          <a:lstStyle/>
          <a:p>
            <a:r>
              <a:rPr lang="en-US" smtClean="0"/>
              <a:t>Checkpoint 3</a:t>
            </a:r>
            <a:endParaRPr lang="en-US"/>
          </a:p>
        </p:txBody>
      </p:sp>
      <p:pic>
        <p:nvPicPr>
          <p:cNvPr id="11" name="Picture 10" descr="engbg.png"/>
          <p:cNvPicPr>
            <a:picLocks/>
          </p:cNvPicPr>
          <p:nvPr/>
        </p:nvPicPr>
        <p:blipFill>
          <a:blip r:embed="rId8"/>
          <a:stretch>
            <a:fillRect/>
          </a:stretch>
        </p:blipFill>
        <p:spPr>
          <a:xfrm>
            <a:off x="0" y="5588000"/>
            <a:ext cx="9144000" cy="1270000"/>
          </a:xfrm>
          <a:prstGeom prst="rect">
            <a:avLst/>
          </a:prstGeom>
        </p:spPr>
      </p:pic>
      <p:pic>
        <p:nvPicPr>
          <p:cNvPr id="14" name="Picture 13" descr="~t093933.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5" name="Picture 14"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6" name="Picture 15"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8" descr="2009_(2007)_Welder at Dubuque_Female_455401"/>
          <p:cNvPicPr>
            <a:picLocks noChangeAspect="1" noChangeArrowheads="1"/>
          </p:cNvPicPr>
          <p:nvPr>
            <p:custDataLst>
              <p:tags r:id="rId2"/>
            </p:custDataLst>
          </p:nvPr>
        </p:nvPicPr>
        <p:blipFill>
          <a:blip r:embed="rId5"/>
          <a:srcRect/>
          <a:stretch>
            <a:fillRect/>
          </a:stretch>
        </p:blipFill>
        <p:spPr bwMode="auto">
          <a:xfrm>
            <a:off x="0" y="0"/>
            <a:ext cx="9144000" cy="6975475"/>
          </a:xfrm>
          <a:prstGeom prst="rect">
            <a:avLst/>
          </a:prstGeom>
          <a:noFill/>
          <a:ln w="9525">
            <a:noFill/>
            <a:miter lim="800000"/>
            <a:headEnd/>
            <a:tailEnd/>
          </a:ln>
        </p:spPr>
      </p:pic>
      <p:sp>
        <p:nvSpPr>
          <p:cNvPr id="21507" name="Rectangle 3"/>
          <p:cNvSpPr>
            <a:spLocks noGrp="1" noChangeArrowheads="1"/>
          </p:cNvSpPr>
          <p:nvPr>
            <p:ph type="body" idx="1"/>
          </p:nvPr>
        </p:nvSpPr>
        <p:spPr>
          <a:xfrm>
            <a:off x="315913" y="5394325"/>
            <a:ext cx="6896100" cy="1111250"/>
          </a:xfrm>
        </p:spPr>
        <p:txBody>
          <a:bodyPr/>
          <a:lstStyle/>
          <a:p>
            <a:pPr marL="0" indent="0"/>
            <a:r>
              <a:rPr lang="en-US" sz="3400" b="1" dirty="0" smtClean="0">
                <a:solidFill>
                  <a:schemeClr val="bg1"/>
                </a:solidFill>
                <a:ea typeface="ヒラギノ角ゴ Pro W3"/>
                <a:cs typeface="ヒラギノ角ゴ Pro W3"/>
              </a:rPr>
              <a:t>Welding Hazards</a:t>
            </a:r>
          </a:p>
        </p:txBody>
      </p:sp>
      <p:sp>
        <p:nvSpPr>
          <p:cNvPr id="21508" name="Footer Placeholder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smtClean="0"/>
              <a:t>Manual Welder Training</a:t>
            </a:r>
          </a:p>
        </p:txBody>
      </p:sp>
      <p:sp>
        <p:nvSpPr>
          <p:cNvPr id="21509"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58162CD7-4B88-42F2-AC4B-14B64CC57DF0}" type="slidenum">
              <a:rPr lang="en-US" smtClean="0"/>
              <a:pPr/>
              <a:t>12</a:t>
            </a:fld>
            <a:endParaRPr lang="en-US" dirty="0" smtClean="0"/>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Welding Hazards</a:t>
            </a:r>
            <a:endParaRPr lang="en-US"/>
          </a:p>
        </p:txBody>
      </p:sp>
      <p:pic>
        <p:nvPicPr>
          <p:cNvPr id="9" name="Picture 8" descr="engbg.png"/>
          <p:cNvPicPr>
            <a:picLocks/>
          </p:cNvPicPr>
          <p:nvPr/>
        </p:nvPicPr>
        <p:blipFill>
          <a:blip r:embed="rId8"/>
          <a:stretch>
            <a:fillRect/>
          </a:stretch>
        </p:blipFill>
        <p:spPr>
          <a:xfrm>
            <a:off x="0" y="5473700"/>
            <a:ext cx="9144000" cy="1384300"/>
          </a:xfrm>
          <a:prstGeom prst="rect">
            <a:avLst/>
          </a:prstGeom>
        </p:spPr>
      </p:pic>
      <p:pic>
        <p:nvPicPr>
          <p:cNvPr id="11" name="Picture 10" descr="~t095308.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2" name="Picture 11"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3" name="Picture 12"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Checkpoint 4</a:t>
            </a:r>
            <a:endParaRPr lang="en-US"/>
          </a:p>
        </p:txBody>
      </p:sp>
      <p:pic>
        <p:nvPicPr>
          <p:cNvPr id="9" name="Picture 8" descr="engbg.png"/>
          <p:cNvPicPr>
            <a:picLocks/>
          </p:cNvPicPr>
          <p:nvPr/>
        </p:nvPicPr>
        <p:blipFill>
          <a:blip r:embed="rId8"/>
          <a:stretch>
            <a:fillRect/>
          </a:stretch>
        </p:blipFill>
        <p:spPr>
          <a:xfrm>
            <a:off x="0" y="5588000"/>
            <a:ext cx="9144000" cy="1270000"/>
          </a:xfrm>
          <a:prstGeom prst="rect">
            <a:avLst/>
          </a:prstGeom>
        </p:spPr>
      </p:pic>
      <p:pic>
        <p:nvPicPr>
          <p:cNvPr id="13" name="Picture 12" descr="~t095718.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7" name="Picture 16"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8" name="Picture 17"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2"/>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solidFill>
                  <a:schemeClr val="bg1"/>
                </a:solidFill>
              </a:rPr>
              <a:t>Manual Welder Training</a:t>
            </a:r>
          </a:p>
        </p:txBody>
      </p:sp>
      <p:sp>
        <p:nvSpPr>
          <p:cNvPr id="23555"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9B317477-2B70-4921-A7E4-EDE01A3F5945}" type="slidenum">
              <a:rPr lang="en-US" smtClean="0">
                <a:solidFill>
                  <a:schemeClr val="bg1"/>
                </a:solidFill>
              </a:rPr>
              <a:pPr/>
              <a:t>15</a:t>
            </a:fld>
            <a:endParaRPr lang="en-US" smtClean="0">
              <a:solidFill>
                <a:schemeClr val="bg1"/>
              </a:solidFill>
            </a:endParaRPr>
          </a:p>
        </p:txBody>
      </p:sp>
      <p:pic>
        <p:nvPicPr>
          <p:cNvPr id="23556" name="Picture 6" descr="welder 58.jpg"/>
          <p:cNvPicPr>
            <a:picLocks noChangeAspect="1"/>
          </p:cNvPicPr>
          <p:nvPr>
            <p:custDataLst>
              <p:tags r:id="rId2"/>
            </p:custDataLst>
          </p:nvPr>
        </p:nvPicPr>
        <p:blipFill>
          <a:blip r:embed="rId5"/>
          <a:srcRect/>
          <a:stretch>
            <a:fillRect/>
          </a:stretch>
        </p:blipFill>
        <p:spPr bwMode="auto">
          <a:xfrm>
            <a:off x="0" y="-228600"/>
            <a:ext cx="9144000" cy="7086600"/>
          </a:xfrm>
          <a:prstGeom prst="rect">
            <a:avLst/>
          </a:prstGeom>
          <a:noFill/>
          <a:ln w="9525">
            <a:noFill/>
            <a:miter lim="800000"/>
            <a:headEnd/>
            <a:tailEnd/>
          </a:ln>
        </p:spPr>
      </p:pic>
      <p:sp>
        <p:nvSpPr>
          <p:cNvPr id="23557" name="Title 1"/>
          <p:cNvSpPr>
            <a:spLocks noGrp="1"/>
          </p:cNvSpPr>
          <p:nvPr>
            <p:ph type="title"/>
          </p:nvPr>
        </p:nvSpPr>
        <p:spPr/>
        <p:txBody>
          <a:bodyPr/>
          <a:lstStyle/>
          <a:p>
            <a:r>
              <a:rPr lang="en-US" sz="3200" smtClean="0">
                <a:solidFill>
                  <a:schemeClr val="bg1"/>
                </a:solidFill>
                <a:ea typeface="ヒラギノ角ゴ Pro W3"/>
                <a:cs typeface="ヒラギノ角ゴ Pro W3"/>
              </a:rPr>
              <a:t>Pacemakers and Magnetic Fields</a:t>
            </a:r>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ea typeface="ヒラギノ角ゴ Pro W3"/>
                <a:cs typeface="ヒラギノ角ゴ Pro W3"/>
              </a:rPr>
              <a:t>Magnetic Fields-Effects on Pacemakers</a:t>
            </a:r>
          </a:p>
        </p:txBody>
      </p:sp>
      <p:pic>
        <p:nvPicPr>
          <p:cNvPr id="24580" name="Picture 4" descr="magnetic field_pacemaker.jpg"/>
          <p:cNvPicPr>
            <a:picLocks noChangeAspect="1"/>
          </p:cNvPicPr>
          <p:nvPr>
            <p:custDataLst>
              <p:tags r:id="rId2"/>
            </p:custDataLst>
          </p:nvPr>
        </p:nvPicPr>
        <p:blipFill>
          <a:blip r:embed="rId5"/>
          <a:srcRect/>
          <a:stretch>
            <a:fillRect/>
          </a:stretch>
        </p:blipFill>
        <p:spPr bwMode="auto">
          <a:xfrm>
            <a:off x="5486400" y="2590800"/>
            <a:ext cx="2735263" cy="2536825"/>
          </a:xfrm>
          <a:prstGeom prst="rect">
            <a:avLst/>
          </a:prstGeom>
          <a:noFill/>
          <a:ln w="9525">
            <a:noFill/>
            <a:miter lim="800000"/>
            <a:headEnd/>
            <a:tailEnd/>
          </a:ln>
        </p:spPr>
      </p:pic>
      <p:sp>
        <p:nvSpPr>
          <p:cNvPr id="24581" name="Rectangle 6"/>
          <p:cNvSpPr>
            <a:spLocks noChangeArrowheads="1"/>
          </p:cNvSpPr>
          <p:nvPr/>
        </p:nvSpPr>
        <p:spPr bwMode="auto">
          <a:xfrm>
            <a:off x="393700" y="1244600"/>
            <a:ext cx="8356600" cy="738188"/>
          </a:xfrm>
          <a:prstGeom prst="rect">
            <a:avLst/>
          </a:prstGeom>
          <a:solidFill>
            <a:srgbClr val="CCCCCC"/>
          </a:solidFill>
          <a:ln w="9525">
            <a:noFill/>
            <a:miter lim="800000"/>
            <a:headEnd/>
            <a:tailEnd/>
          </a:ln>
        </p:spPr>
        <p:txBody>
          <a:bodyPr wrap="none" anchor="ctr"/>
          <a:lstStyle/>
          <a:p>
            <a:pPr>
              <a:lnSpc>
                <a:spcPct val="110000"/>
              </a:lnSpc>
              <a:spcAft>
                <a:spcPct val="50000"/>
              </a:spcAft>
              <a:buSzPct val="85000"/>
            </a:pPr>
            <a:r>
              <a:rPr lang="en-US"/>
              <a:t>Pacemakers and Magnetic Fields</a:t>
            </a:r>
          </a:p>
        </p:txBody>
      </p:sp>
      <p:sp>
        <p:nvSpPr>
          <p:cNvPr id="24582" name="Rectangle 7"/>
          <p:cNvSpPr>
            <a:spLocks noChangeArrowheads="1"/>
          </p:cNvSpPr>
          <p:nvPr/>
        </p:nvSpPr>
        <p:spPr bwMode="auto">
          <a:xfrm>
            <a:off x="393700" y="1235075"/>
            <a:ext cx="8356600" cy="4700588"/>
          </a:xfrm>
          <a:prstGeom prst="rect">
            <a:avLst/>
          </a:prstGeom>
          <a:noFill/>
          <a:ln w="57150">
            <a:solidFill>
              <a:srgbClr val="FFDE00"/>
            </a:solidFill>
            <a:miter lim="800000"/>
            <a:headEnd/>
            <a:tailEnd/>
          </a:ln>
        </p:spPr>
        <p:txBody>
          <a:bodyPr/>
          <a:lstStyle/>
          <a:p>
            <a:pPr eaLnBrk="0" hangingPunct="0">
              <a:lnSpc>
                <a:spcPct val="110000"/>
              </a:lnSpc>
            </a:pPr>
            <a:endParaRPr lang="en-US"/>
          </a:p>
        </p:txBody>
      </p:sp>
      <p:sp>
        <p:nvSpPr>
          <p:cNvPr id="24583" name="TextBox 7"/>
          <p:cNvSpPr txBox="1">
            <a:spLocks noChangeArrowheads="1"/>
          </p:cNvSpPr>
          <p:nvPr/>
        </p:nvSpPr>
        <p:spPr bwMode="auto">
          <a:xfrm>
            <a:off x="914400" y="1981200"/>
            <a:ext cx="3657600" cy="3970338"/>
          </a:xfrm>
          <a:prstGeom prst="rect">
            <a:avLst/>
          </a:prstGeom>
          <a:noFill/>
          <a:ln w="9525">
            <a:noFill/>
            <a:miter lim="800000"/>
            <a:headEnd/>
            <a:tailEnd/>
          </a:ln>
        </p:spPr>
        <p:txBody>
          <a:bodyPr>
            <a:spAutoFit/>
          </a:bodyPr>
          <a:lstStyle/>
          <a:p>
            <a:pPr>
              <a:buFont typeface="Arial" pitchFamily="34" charset="0"/>
              <a:buChar char="•"/>
            </a:pPr>
            <a:r>
              <a:rPr lang="en-US">
                <a:latin typeface="Verdana" pitchFamily="34" charset="0"/>
              </a:rPr>
              <a:t>Pacemakers can be affected by electromagnetic fields.</a:t>
            </a:r>
          </a:p>
          <a:p>
            <a:endParaRPr lang="en-US">
              <a:latin typeface="Verdana" pitchFamily="34" charset="0"/>
            </a:endParaRPr>
          </a:p>
          <a:p>
            <a:pPr>
              <a:buFont typeface="Arial" pitchFamily="34" charset="0"/>
              <a:buChar char="•"/>
            </a:pPr>
            <a:r>
              <a:rPr lang="en-US">
                <a:latin typeface="Verdana" pitchFamily="34" charset="0"/>
              </a:rPr>
              <a:t>Electric arc welding and cutting processes can produce electric and magnetic fields.</a:t>
            </a:r>
          </a:p>
          <a:p>
            <a:pPr>
              <a:buFont typeface="Arial" pitchFamily="34" charset="0"/>
              <a:buChar char="•"/>
            </a:pPr>
            <a:endParaRPr lang="en-US">
              <a:latin typeface="Verdana" pitchFamily="34" charset="0"/>
            </a:endParaRPr>
          </a:p>
          <a:p>
            <a:pPr>
              <a:buFont typeface="Arial" pitchFamily="34" charset="0"/>
              <a:buChar char="•"/>
            </a:pPr>
            <a:r>
              <a:rPr lang="en-US">
                <a:latin typeface="Verdana" pitchFamily="34" charset="0"/>
              </a:rPr>
              <a:t>People with pacemakers should not go near welding or cutting operations without consulting their doctor.</a:t>
            </a:r>
          </a:p>
          <a:p>
            <a:pPr>
              <a:buFont typeface="Arial" pitchFamily="34" charset="0"/>
              <a:buChar char="•"/>
            </a:pPr>
            <a:endParaRPr lang="en-US">
              <a:latin typeface="Verdana" pitchFamily="34" charset="0"/>
            </a:endParaRPr>
          </a:p>
          <a:p>
            <a:pPr>
              <a:buFont typeface="Arial" pitchFamily="34" charset="0"/>
              <a:buChar char="•"/>
            </a:pPr>
            <a:endParaRPr lang="en-US"/>
          </a:p>
        </p:txBody>
      </p:sp>
      <p:sp>
        <p:nvSpPr>
          <p:cNvPr id="9" name="Footer Placeholder 3"/>
          <p:cNvSpPr>
            <a:spLocks noGrp="1"/>
          </p:cNvSpPr>
          <p:nvPr>
            <p:ph type="ftr" sz="quarter" idx="10"/>
          </p:nvPr>
        </p:nvSpPr>
        <p:spPr bwMode="auto">
          <a:xfrm>
            <a:off x="701675" y="6453188"/>
            <a:ext cx="5437188" cy="231775"/>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Manual Welder Training</a:t>
            </a:r>
          </a:p>
        </p:txBody>
      </p:sp>
      <p:sp>
        <p:nvSpPr>
          <p:cNvPr id="10" name="Slide Number Placeholder 4"/>
          <p:cNvSpPr>
            <a:spLocks noGrp="1"/>
          </p:cNvSpPr>
          <p:nvPr>
            <p:ph type="sldNum" sz="quarter" idx="11"/>
          </p:nvPr>
        </p:nvSpPr>
        <p:spPr bwMode="auto">
          <a:xfrm>
            <a:off x="390525" y="6453188"/>
            <a:ext cx="192088" cy="231775"/>
          </a:xfrm>
          <a:noFill/>
          <a:ln>
            <a:miter lim="800000"/>
            <a:headEnd/>
            <a:tailEnd/>
          </a:ln>
        </p:spPr>
        <p:txBody>
          <a:bodyPr vert="horz" wrap="square" lIns="91440" tIns="45720" rIns="91440" bIns="45720" numCol="1" anchor="t" anchorCtr="0" compatLnSpc="1">
            <a:prstTxWarp prst="textNoShape">
              <a:avLst/>
            </a:prstTxWarp>
          </a:bodyPr>
          <a:lstStyle/>
          <a:p>
            <a:fld id="{D552E342-8122-4252-942E-45DA0056A62A}" type="slidenum">
              <a:rPr lang="en-US" smtClean="0"/>
              <a:pPr/>
              <a:t>16</a:t>
            </a:fld>
            <a:endParaRPr lang="en-US" dirty="0" smtClean="0"/>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cture 063.jpg"/>
          <p:cNvPicPr>
            <a:picLocks noChangeAspect="1"/>
          </p:cNvPicPr>
          <p:nvPr>
            <p:custDataLst>
              <p:tags r:id="rId2"/>
            </p:custDataLst>
          </p:nvPr>
        </p:nvPicPr>
        <p:blipFill>
          <a:blip r:embed="rId5"/>
          <a:stretch>
            <a:fillRect/>
          </a:stretch>
        </p:blipFill>
        <p:spPr>
          <a:xfrm>
            <a:off x="0" y="0"/>
            <a:ext cx="9144000" cy="6858000"/>
          </a:xfrm>
          <a:prstGeom prst="rect">
            <a:avLst/>
          </a:prstGeom>
        </p:spPr>
      </p:pic>
      <p:sp>
        <p:nvSpPr>
          <p:cNvPr id="26626" name="Title 1"/>
          <p:cNvSpPr>
            <a:spLocks noGrp="1"/>
          </p:cNvSpPr>
          <p:nvPr>
            <p:ph type="title"/>
          </p:nvPr>
        </p:nvSpPr>
        <p:spPr/>
        <p:txBody>
          <a:bodyPr/>
          <a:lstStyle/>
          <a:p>
            <a:r>
              <a:rPr lang="en-US" dirty="0" smtClean="0">
                <a:solidFill>
                  <a:schemeClr val="bg1"/>
                </a:solidFill>
                <a:ea typeface="ヒラギノ角ゴ Pro W3"/>
                <a:cs typeface="ヒラギノ角ゴ Pro W3"/>
              </a:rPr>
              <a:t>Cylinders</a:t>
            </a:r>
          </a:p>
        </p:txBody>
      </p:sp>
      <p:sp>
        <p:nvSpPr>
          <p:cNvPr id="6" name="Footer Placeholder 3"/>
          <p:cNvSpPr>
            <a:spLocks noGrp="1"/>
          </p:cNvSpPr>
          <p:nvPr>
            <p:ph type="ftr" sz="quarter" idx="10"/>
          </p:nvPr>
        </p:nvSpPr>
        <p:spPr bwMode="auto">
          <a:xfrm>
            <a:off x="701675" y="6453188"/>
            <a:ext cx="5437188" cy="231775"/>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solidFill>
                  <a:schemeClr val="bg1"/>
                </a:solidFill>
              </a:rPr>
              <a:t>Manual Welder Training</a:t>
            </a:r>
          </a:p>
        </p:txBody>
      </p:sp>
      <p:sp>
        <p:nvSpPr>
          <p:cNvPr id="8" name="Slide Number Placeholder 4"/>
          <p:cNvSpPr>
            <a:spLocks noGrp="1"/>
          </p:cNvSpPr>
          <p:nvPr>
            <p:ph type="sldNum" sz="quarter" idx="11"/>
          </p:nvPr>
        </p:nvSpPr>
        <p:spPr bwMode="auto">
          <a:xfrm>
            <a:off x="304800" y="6477000"/>
            <a:ext cx="381000" cy="381000"/>
          </a:xfrm>
          <a:noFill/>
          <a:ln>
            <a:miter lim="800000"/>
            <a:headEnd/>
            <a:tailEnd/>
          </a:ln>
        </p:spPr>
        <p:txBody>
          <a:bodyPr vert="horz" wrap="square" lIns="91440" tIns="45720" rIns="91440" bIns="45720" numCol="1" anchor="t" anchorCtr="0" compatLnSpc="1">
            <a:prstTxWarp prst="textNoShape">
              <a:avLst/>
            </a:prstTxWarp>
          </a:bodyPr>
          <a:lstStyle/>
          <a:p>
            <a:fld id="{D552E342-8122-4252-942E-45DA0056A62A}" type="slidenum">
              <a:rPr lang="en-US" smtClean="0">
                <a:solidFill>
                  <a:schemeClr val="bg1"/>
                </a:solidFill>
              </a:rPr>
              <a:pPr/>
              <a:t>17</a:t>
            </a:fld>
            <a:endParaRPr lang="en-US" dirty="0" smtClean="0">
              <a:solidFill>
                <a:schemeClr val="bg1"/>
              </a:solidFill>
            </a:endParaRP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Cylinders</a:t>
            </a:r>
            <a:endParaRPr lang="en-US"/>
          </a:p>
        </p:txBody>
      </p:sp>
      <p:pic>
        <p:nvPicPr>
          <p:cNvPr id="9" name="Picture 8" descr="engbg.png"/>
          <p:cNvPicPr>
            <a:picLocks/>
          </p:cNvPicPr>
          <p:nvPr/>
        </p:nvPicPr>
        <p:blipFill>
          <a:blip r:embed="rId8"/>
          <a:stretch>
            <a:fillRect/>
          </a:stretch>
        </p:blipFill>
        <p:spPr>
          <a:xfrm>
            <a:off x="0" y="5473700"/>
            <a:ext cx="9144000" cy="1384300"/>
          </a:xfrm>
          <a:prstGeom prst="rect">
            <a:avLst/>
          </a:prstGeom>
        </p:spPr>
      </p:pic>
      <p:pic>
        <p:nvPicPr>
          <p:cNvPr id="11" name="Picture 10" descr="~t100939.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2" name="Picture 11"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3" name="Picture 12"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10" name="Title 9" hidden="1"/>
          <p:cNvSpPr>
            <a:spLocks noGrp="1"/>
          </p:cNvSpPr>
          <p:nvPr>
            <p:ph type="title"/>
          </p:nvPr>
        </p:nvSpPr>
        <p:spPr/>
        <p:txBody>
          <a:bodyPr/>
          <a:lstStyle/>
          <a:p>
            <a:r>
              <a:rPr lang="en-US" smtClean="0"/>
              <a:t>Checkpoint 5</a:t>
            </a:r>
            <a:endParaRPr lang="en-US"/>
          </a:p>
        </p:txBody>
      </p:sp>
      <p:pic>
        <p:nvPicPr>
          <p:cNvPr id="14" name="Picture 13" descr="engbg.png"/>
          <p:cNvPicPr>
            <a:picLocks/>
          </p:cNvPicPr>
          <p:nvPr/>
        </p:nvPicPr>
        <p:blipFill>
          <a:blip r:embed="rId8"/>
          <a:stretch>
            <a:fillRect/>
          </a:stretch>
        </p:blipFill>
        <p:spPr>
          <a:xfrm>
            <a:off x="0" y="5588000"/>
            <a:ext cx="9144000" cy="1270000"/>
          </a:xfrm>
          <a:prstGeom prst="rect">
            <a:avLst/>
          </a:prstGeom>
        </p:spPr>
      </p:pic>
      <p:pic>
        <p:nvPicPr>
          <p:cNvPr id="16" name="Picture 15" descr="~t101754.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7" name="Picture 16"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8" name="Picture 17"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ea typeface="ヒラギノ角ゴ Pro W3"/>
                <a:cs typeface="ヒラギノ角ゴ Pro W3"/>
              </a:rPr>
              <a:t>E-Learning Help</a:t>
            </a:r>
          </a:p>
        </p:txBody>
      </p:sp>
      <p:sp>
        <p:nvSpPr>
          <p:cNvPr id="12291" name="Footer Placeholder 4"/>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smtClean="0"/>
              <a:t>Manual Welder Training</a:t>
            </a:r>
          </a:p>
        </p:txBody>
      </p:sp>
      <p:sp>
        <p:nvSpPr>
          <p:cNvPr id="12292" name="Slide Number Placeholder 5"/>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8DE9A0A9-983B-4B0A-ADC7-49D46998E832}" type="slidenum">
              <a:rPr lang="en-US" smtClean="0"/>
              <a:pPr/>
              <a:t>2</a:t>
            </a:fld>
            <a:endParaRPr lang="en-US" dirty="0" smtClean="0"/>
          </a:p>
        </p:txBody>
      </p:sp>
      <p:graphicFrame>
        <p:nvGraphicFramePr>
          <p:cNvPr id="7" name="Group 5"/>
          <p:cNvGraphicFramePr>
            <a:graphicFrameLocks noGrp="1"/>
          </p:cNvGraphicFramePr>
          <p:nvPr/>
        </p:nvGraphicFramePr>
        <p:xfrm>
          <a:off x="457200" y="685800"/>
          <a:ext cx="8229599" cy="5334000"/>
        </p:xfrm>
        <a:graphic>
          <a:graphicData uri="http://schemas.openxmlformats.org/drawingml/2006/table">
            <a:tbl>
              <a:tblPr/>
              <a:tblGrid>
                <a:gridCol w="2916896"/>
                <a:gridCol w="5312703"/>
              </a:tblGrid>
              <a:tr h="533400">
                <a:tc>
                  <a:txBody>
                    <a:bodyPr/>
                    <a:lstStyle/>
                    <a:p>
                      <a:pPr marL="0" marR="0" lvl="0" indent="0" algn="ctr" defTabSz="914400" rtl="0" eaLnBrk="1" fontAlgn="base" latinLnBrk="0" hangingPunct="1">
                        <a:lnSpc>
                          <a:spcPct val="100000"/>
                        </a:lnSpc>
                        <a:spcBef>
                          <a:spcPct val="20000"/>
                        </a:spcBef>
                        <a:spcAft>
                          <a:spcPct val="10000"/>
                        </a:spcAft>
                        <a:buClrTx/>
                        <a:buSzPct val="85000"/>
                        <a:buFontTx/>
                        <a:buNone/>
                        <a:tabLst/>
                      </a:pPr>
                      <a:r>
                        <a:rPr kumimoji="0" lang="en-US" sz="1800" b="1" i="0" u="none" strike="noStrike" cap="none" normalizeH="0" baseline="0" dirty="0" smtClean="0">
                          <a:ln>
                            <a:noFill/>
                          </a:ln>
                          <a:solidFill>
                            <a:schemeClr val="bg1"/>
                          </a:solidFill>
                          <a:effectLst/>
                          <a:latin typeface="Verdana" pitchFamily="34" charset="0"/>
                        </a:rPr>
                        <a:t>Item</a:t>
                      </a:r>
                    </a:p>
                  </a:txBody>
                  <a:tcPr anchor="ctr" horzOverflow="overflow">
                    <a:lnL w="12700" cap="flat" cmpd="sng" algn="ctr">
                      <a:solidFill>
                        <a:srgbClr val="333399"/>
                      </a:solidFill>
                      <a:prstDash val="solid"/>
                      <a:round/>
                      <a:headEnd type="none" w="med" len="med"/>
                      <a:tailEnd type="none" w="med" len="med"/>
                    </a:lnL>
                    <a:lnR w="12700" cap="flat" cmpd="sng" algn="ctr">
                      <a:solidFill>
                        <a:srgbClr val="808080"/>
                      </a:solidFill>
                      <a:prstDash val="solid"/>
                      <a:round/>
                      <a:headEnd type="none" w="sm" len="sm"/>
                      <a:tailEnd type="none" w="sm" len="sm"/>
                    </a:lnR>
                    <a:lnT w="12700" cap="flat" cmpd="sng" algn="ctr">
                      <a:solidFill>
                        <a:srgbClr val="333399"/>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008000"/>
                    </a:solidFill>
                  </a:tcPr>
                </a:tc>
                <a:tc>
                  <a:txBody>
                    <a:bodyPr/>
                    <a:lstStyle/>
                    <a:p>
                      <a:pPr marL="0" marR="0" lvl="0" indent="0" algn="ctr" defTabSz="914400" rtl="0" eaLnBrk="1" fontAlgn="base" latinLnBrk="0" hangingPunct="1">
                        <a:lnSpc>
                          <a:spcPct val="100000"/>
                        </a:lnSpc>
                        <a:spcBef>
                          <a:spcPct val="20000"/>
                        </a:spcBef>
                        <a:spcAft>
                          <a:spcPct val="10000"/>
                        </a:spcAft>
                        <a:buClrTx/>
                        <a:buSzPct val="85000"/>
                        <a:buFontTx/>
                        <a:buNone/>
                        <a:tabLst/>
                      </a:pPr>
                      <a:r>
                        <a:rPr kumimoji="0" lang="en-US" sz="1800" b="1" i="0" u="none" strike="noStrike" cap="none" normalizeH="0" baseline="0" dirty="0" smtClean="0">
                          <a:ln>
                            <a:noFill/>
                          </a:ln>
                          <a:solidFill>
                            <a:schemeClr val="bg1"/>
                          </a:solidFill>
                          <a:effectLst/>
                          <a:latin typeface="Verdana" pitchFamily="34" charset="0"/>
                        </a:rPr>
                        <a:t>Tip</a:t>
                      </a:r>
                    </a:p>
                  </a:txBody>
                  <a:tcPr anchor="ctr" horzOverflow="overflow">
                    <a:lnL w="12700" cap="flat" cmpd="sng" algn="ctr">
                      <a:solidFill>
                        <a:srgbClr val="808080"/>
                      </a:solidFill>
                      <a:prstDash val="solid"/>
                      <a:round/>
                      <a:headEnd type="none" w="sm" len="sm"/>
                      <a:tailEnd type="none" w="sm" len="sm"/>
                    </a:lnL>
                    <a:lnR w="12700" cap="flat" cmpd="sng" algn="ctr">
                      <a:solidFill>
                        <a:srgbClr val="333399"/>
                      </a:solidFill>
                      <a:prstDash val="solid"/>
                      <a:round/>
                      <a:headEnd type="none" w="med" len="med"/>
                      <a:tailEnd type="none" w="med" len="med"/>
                    </a:lnR>
                    <a:lnT w="12700" cap="flat" cmpd="sng" algn="ctr">
                      <a:solidFill>
                        <a:srgbClr val="333399"/>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008000"/>
                    </a:solidFill>
                  </a:tcPr>
                </a:tc>
              </a:tr>
              <a:tr h="1114584">
                <a:tc>
                  <a:txBody>
                    <a:bodyPr/>
                    <a:lstStyle/>
                    <a:p>
                      <a:pPr marL="0" marR="0" lvl="0" indent="0" algn="l" defTabSz="914400" rtl="0" eaLnBrk="1" fontAlgn="base" latinLnBrk="0" hangingPunct="1">
                        <a:lnSpc>
                          <a:spcPct val="100000"/>
                        </a:lnSpc>
                        <a:spcBef>
                          <a:spcPct val="20000"/>
                        </a:spcBef>
                        <a:spcAft>
                          <a:spcPct val="10000"/>
                        </a:spcAft>
                        <a:buClrTx/>
                        <a:buSzPct val="85000"/>
                        <a:buFontTx/>
                        <a:buNone/>
                        <a:tabLst/>
                      </a:pPr>
                      <a:r>
                        <a:rPr kumimoji="0" lang="en-US" sz="1800" b="1" i="0" u="none" strike="noStrike" cap="none" normalizeH="0" baseline="0" dirty="0" smtClean="0">
                          <a:ln>
                            <a:noFill/>
                          </a:ln>
                          <a:solidFill>
                            <a:srgbClr val="000000"/>
                          </a:solidFill>
                          <a:effectLst/>
                          <a:latin typeface="Verdana" pitchFamily="34" charset="0"/>
                        </a:rPr>
                        <a:t>Course Credit</a:t>
                      </a:r>
                    </a:p>
                  </a:txBody>
                  <a:tcP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sm" len="sm"/>
                      <a:tailEnd type="none" w="sm" len="sm"/>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10000"/>
                        </a:spcAft>
                        <a:buClrTx/>
                        <a:buSzPct val="85000"/>
                        <a:buFontTx/>
                        <a:buNone/>
                        <a:tabLst/>
                      </a:pPr>
                      <a:r>
                        <a:rPr kumimoji="0" lang="en-US" sz="1600" b="0" i="0" u="none" strike="noStrike" cap="none" normalizeH="0" baseline="0" dirty="0" smtClean="0">
                          <a:ln>
                            <a:noFill/>
                          </a:ln>
                          <a:solidFill>
                            <a:srgbClr val="000000"/>
                          </a:solidFill>
                          <a:effectLst/>
                          <a:latin typeface="Verdana" pitchFamily="34" charset="0"/>
                        </a:rPr>
                        <a:t>To get credit for this course, you will need to complete each screen, complete checkpoints and click the completion button at the end of the course.</a:t>
                      </a:r>
                    </a:p>
                  </a:txBody>
                  <a:tcPr horzOverflow="overflow">
                    <a:lnL w="12700" cap="flat" cmpd="sng" algn="ctr">
                      <a:solidFill>
                        <a:srgbClr val="969696"/>
                      </a:solidFill>
                      <a:prstDash val="solid"/>
                      <a:round/>
                      <a:headEnd type="none" w="sm" len="sm"/>
                      <a:tailEnd type="none" w="sm" len="sm"/>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FFFFFF"/>
                    </a:solidFill>
                  </a:tcPr>
                </a:tc>
              </a:tr>
              <a:tr h="1063453">
                <a:tc>
                  <a:txBody>
                    <a:bodyPr/>
                    <a:lstStyle/>
                    <a:p>
                      <a:pPr marL="0" marR="0" lvl="0" indent="0" algn="l" defTabSz="914400" rtl="0" eaLnBrk="1" fontAlgn="base" latinLnBrk="0" hangingPunct="1">
                        <a:lnSpc>
                          <a:spcPct val="100000"/>
                        </a:lnSpc>
                        <a:spcBef>
                          <a:spcPct val="20000"/>
                        </a:spcBef>
                        <a:spcAft>
                          <a:spcPct val="10000"/>
                        </a:spcAft>
                        <a:buClrTx/>
                        <a:buSzPct val="85000"/>
                        <a:buFontTx/>
                        <a:buNone/>
                        <a:tabLst/>
                      </a:pPr>
                      <a:r>
                        <a:rPr kumimoji="0" lang="en-US" sz="1800" b="1" i="0" u="none" strike="noStrike" cap="none" normalizeH="0" baseline="0" dirty="0" smtClean="0">
                          <a:ln>
                            <a:noFill/>
                          </a:ln>
                          <a:solidFill>
                            <a:srgbClr val="000000"/>
                          </a:solidFill>
                          <a:effectLst/>
                          <a:latin typeface="Verdana" pitchFamily="34" charset="0"/>
                        </a:rPr>
                        <a:t>Audio/Notes</a:t>
                      </a:r>
                    </a:p>
                  </a:txBody>
                  <a:tcP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sm" len="sm"/>
                      <a:tailEnd type="none" w="sm" len="sm"/>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10000"/>
                        </a:spcAft>
                        <a:buClrTx/>
                        <a:buSzPct val="85000"/>
                        <a:buFontTx/>
                        <a:buNone/>
                        <a:tabLst/>
                      </a:pPr>
                      <a:r>
                        <a:rPr kumimoji="0" lang="en-US" sz="1600" b="0" i="0" u="none" strike="noStrike" cap="none" normalizeH="0" baseline="0" dirty="0" smtClean="0">
                          <a:ln>
                            <a:noFill/>
                          </a:ln>
                          <a:solidFill>
                            <a:srgbClr val="000000"/>
                          </a:solidFill>
                          <a:effectLst/>
                          <a:latin typeface="Verdana" pitchFamily="34" charset="0"/>
                        </a:rPr>
                        <a:t>This narrated presentation is best experienced with audio on. If your computer will not play the audio, click the “notes” tab to read the narrator’s script.</a:t>
                      </a:r>
                    </a:p>
                  </a:txBody>
                  <a:tcPr horzOverflow="overflow">
                    <a:lnL w="12700" cap="flat" cmpd="sng" algn="ctr">
                      <a:solidFill>
                        <a:srgbClr val="969696"/>
                      </a:solidFill>
                      <a:prstDash val="solid"/>
                      <a:round/>
                      <a:headEnd type="none" w="sm" len="sm"/>
                      <a:tailEnd type="none" w="sm" len="sm"/>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FFFFFF"/>
                    </a:solidFill>
                  </a:tcPr>
                </a:tc>
              </a:tr>
              <a:tr h="1596853">
                <a:tc>
                  <a:txBody>
                    <a:bodyPr/>
                    <a:lstStyle/>
                    <a:p>
                      <a:pPr marL="0" marR="0" lvl="0" indent="0" algn="l" defTabSz="914400" rtl="0" eaLnBrk="1" fontAlgn="base" latinLnBrk="0" hangingPunct="1">
                        <a:lnSpc>
                          <a:spcPct val="100000"/>
                        </a:lnSpc>
                        <a:spcBef>
                          <a:spcPct val="20000"/>
                        </a:spcBef>
                        <a:spcAft>
                          <a:spcPct val="10000"/>
                        </a:spcAft>
                        <a:buClrTx/>
                        <a:buSzPct val="85000"/>
                        <a:buFontTx/>
                        <a:buNone/>
                        <a:tabLst/>
                      </a:pPr>
                      <a:r>
                        <a:rPr kumimoji="0" lang="en-US" sz="1800" b="1" i="0" u="none" strike="noStrike" cap="none" normalizeH="0" baseline="0" dirty="0" smtClean="0">
                          <a:ln>
                            <a:noFill/>
                          </a:ln>
                          <a:solidFill>
                            <a:srgbClr val="000000"/>
                          </a:solidFill>
                          <a:effectLst/>
                          <a:latin typeface="Verdana" pitchFamily="34" charset="0"/>
                        </a:rPr>
                        <a:t>Navigation Buttons</a:t>
                      </a:r>
                    </a:p>
                  </a:txBody>
                  <a:tcP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sm" len="sm"/>
                      <a:tailEnd type="none" w="sm" len="sm"/>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10000"/>
                        </a:spcAft>
                        <a:buClrTx/>
                        <a:buSzPct val="85000"/>
                        <a:buFontTx/>
                        <a:buNone/>
                        <a:tabLst/>
                      </a:pPr>
                      <a:r>
                        <a:rPr kumimoji="0" lang="en-US" sz="1600" b="0" i="0" u="none" strike="noStrike" cap="none" normalizeH="0" baseline="0" dirty="0" smtClean="0">
                          <a:ln>
                            <a:noFill/>
                          </a:ln>
                          <a:solidFill>
                            <a:srgbClr val="000000"/>
                          </a:solidFill>
                          <a:effectLst/>
                          <a:latin typeface="Verdana" pitchFamily="34" charset="0"/>
                        </a:rPr>
                        <a:t>After reading a slide, click the “next” button to continue. </a:t>
                      </a:r>
                    </a:p>
                  </a:txBody>
                  <a:tcPr horzOverflow="overflow">
                    <a:lnL w="12700" cap="flat" cmpd="sng" algn="ctr">
                      <a:solidFill>
                        <a:srgbClr val="969696"/>
                      </a:solidFill>
                      <a:prstDash val="solid"/>
                      <a:round/>
                      <a:headEnd type="none" w="sm" len="sm"/>
                      <a:tailEnd type="none" w="sm" len="sm"/>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FFFFFF"/>
                    </a:solidFill>
                  </a:tcPr>
                </a:tc>
              </a:tr>
              <a:tr h="1022363">
                <a:tc>
                  <a:txBody>
                    <a:bodyPr/>
                    <a:lstStyle/>
                    <a:p>
                      <a:pPr marL="0" marR="0" lvl="0" indent="0" algn="l" defTabSz="914400" rtl="0" eaLnBrk="1" fontAlgn="base" latinLnBrk="0" hangingPunct="1">
                        <a:lnSpc>
                          <a:spcPct val="100000"/>
                        </a:lnSpc>
                        <a:spcBef>
                          <a:spcPct val="20000"/>
                        </a:spcBef>
                        <a:spcAft>
                          <a:spcPct val="10000"/>
                        </a:spcAft>
                        <a:buClrTx/>
                        <a:buSzPct val="85000"/>
                        <a:buFontTx/>
                        <a:buNone/>
                        <a:tabLst/>
                      </a:pPr>
                      <a:r>
                        <a:rPr kumimoji="0" lang="en-US" sz="1800" b="1" i="0" u="none" strike="noStrike" cap="none" normalizeH="0" baseline="0" dirty="0" smtClean="0">
                          <a:ln>
                            <a:noFill/>
                          </a:ln>
                          <a:solidFill>
                            <a:srgbClr val="000000"/>
                          </a:solidFill>
                          <a:effectLst/>
                          <a:latin typeface="Verdana" pitchFamily="34" charset="0"/>
                        </a:rPr>
                        <a:t>Reference Material</a:t>
                      </a:r>
                    </a:p>
                  </a:txBody>
                  <a:tcP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sm" len="sm"/>
                      <a:tailEnd type="none" w="sm" len="sm"/>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10000"/>
                        </a:spcAft>
                        <a:buClrTx/>
                        <a:buSzPct val="85000"/>
                        <a:buFontTx/>
                        <a:buNone/>
                        <a:tabLst/>
                      </a:pPr>
                      <a:r>
                        <a:rPr kumimoji="0" lang="en-US" sz="1600" b="0" i="0" u="none" strike="noStrike" cap="none" normalizeH="0" baseline="0" dirty="0" smtClean="0">
                          <a:ln>
                            <a:noFill/>
                          </a:ln>
                          <a:solidFill>
                            <a:srgbClr val="000000"/>
                          </a:solidFill>
                          <a:effectLst/>
                          <a:latin typeface="Verdana" pitchFamily="34" charset="0"/>
                        </a:rPr>
                        <a:t>The course refers to several documents you can view and print. Click the “attachments” button in the upper right corner to access them.</a:t>
                      </a:r>
                      <a:r>
                        <a:rPr kumimoji="0" lang="en-US" sz="1800" b="0" i="0" u="none" strike="noStrike" cap="none" normalizeH="0" baseline="0" dirty="0" smtClean="0">
                          <a:ln>
                            <a:noFill/>
                          </a:ln>
                          <a:solidFill>
                            <a:srgbClr val="000000"/>
                          </a:solidFill>
                          <a:effectLst/>
                          <a:latin typeface="Verdana" pitchFamily="34" charset="0"/>
                        </a:rPr>
                        <a:t>  </a:t>
                      </a:r>
                    </a:p>
                  </a:txBody>
                  <a:tcPr horzOverflow="overflow">
                    <a:lnL w="12700" cap="flat" cmpd="sng" algn="ctr">
                      <a:solidFill>
                        <a:srgbClr val="969696"/>
                      </a:solidFill>
                      <a:prstDash val="solid"/>
                      <a:round/>
                      <a:headEnd type="none" w="sm" len="sm"/>
                      <a:tailEnd type="none" w="sm" len="sm"/>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FFFFFF"/>
                    </a:solidFill>
                  </a:tcPr>
                </a:tc>
              </a:tr>
            </a:tbl>
          </a:graphicData>
        </a:graphic>
      </p:graphicFrame>
      <p:grpSp>
        <p:nvGrpSpPr>
          <p:cNvPr id="2" name="Group 28"/>
          <p:cNvGrpSpPr>
            <a:grpSpLocks/>
          </p:cNvGrpSpPr>
          <p:nvPr>
            <p:custDataLst>
              <p:tags r:id="rId2"/>
            </p:custDataLst>
          </p:nvPr>
        </p:nvGrpSpPr>
        <p:grpSpPr bwMode="auto">
          <a:xfrm>
            <a:off x="1143000" y="3733800"/>
            <a:ext cx="1447800" cy="609600"/>
            <a:chOff x="-1266" y="2299"/>
            <a:chExt cx="1258" cy="552"/>
          </a:xfrm>
        </p:grpSpPr>
        <p:sp>
          <p:nvSpPr>
            <p:cNvPr id="8" name="Freeform 29"/>
            <p:cNvSpPr>
              <a:spLocks/>
            </p:cNvSpPr>
            <p:nvPr/>
          </p:nvSpPr>
          <p:spPr bwMode="auto">
            <a:xfrm>
              <a:off x="-822" y="2355"/>
              <a:ext cx="229" cy="67"/>
            </a:xfrm>
            <a:custGeom>
              <a:avLst/>
              <a:gdLst>
                <a:gd name="T0" fmla="*/ 0 w 456"/>
                <a:gd name="T1" fmla="*/ 0 h 134"/>
                <a:gd name="T2" fmla="*/ 1 w 456"/>
                <a:gd name="T3" fmla="*/ 1 h 134"/>
                <a:gd name="T4" fmla="*/ 1 w 456"/>
                <a:gd name="T5" fmla="*/ 1 h 134"/>
                <a:gd name="T6" fmla="*/ 0 60000 65536"/>
                <a:gd name="T7" fmla="*/ 0 60000 65536"/>
                <a:gd name="T8" fmla="*/ 0 60000 65536"/>
                <a:gd name="T9" fmla="*/ 0 w 456"/>
                <a:gd name="T10" fmla="*/ 0 h 134"/>
                <a:gd name="T11" fmla="*/ 456 w 456"/>
                <a:gd name="T12" fmla="*/ 134 h 134"/>
              </a:gdLst>
              <a:ahLst/>
              <a:cxnLst>
                <a:cxn ang="T6">
                  <a:pos x="T0" y="T1"/>
                </a:cxn>
                <a:cxn ang="T7">
                  <a:pos x="T2" y="T3"/>
                </a:cxn>
                <a:cxn ang="T8">
                  <a:pos x="T4" y="T5"/>
                </a:cxn>
              </a:cxnLst>
              <a:rect l="T9" t="T10" r="T11" b="T12"/>
              <a:pathLst>
                <a:path w="456" h="134">
                  <a:moveTo>
                    <a:pt x="0" y="0"/>
                  </a:moveTo>
                  <a:cubicBezTo>
                    <a:pt x="49" y="42"/>
                    <a:pt x="98" y="85"/>
                    <a:pt x="174" y="107"/>
                  </a:cubicBezTo>
                  <a:cubicBezTo>
                    <a:pt x="250" y="129"/>
                    <a:pt x="409" y="130"/>
                    <a:pt x="456" y="134"/>
                  </a:cubicBezTo>
                </a:path>
              </a:pathLst>
            </a:custGeom>
            <a:noFill/>
            <a:ln w="19050">
              <a:solidFill>
                <a:srgbClr val="969696"/>
              </a:solidFill>
              <a:round/>
              <a:headEnd type="none" w="sm" len="sm"/>
              <a:tailEnd type="none" w="sm" len="sm"/>
            </a:ln>
          </p:spPr>
          <p:txBody>
            <a:bodyPr wrap="none" anchor="ctr"/>
            <a:lstStyle/>
            <a:p>
              <a:endParaRPr lang="en-US"/>
            </a:p>
          </p:txBody>
        </p:sp>
        <p:sp>
          <p:nvSpPr>
            <p:cNvPr id="9" name="Oval 30"/>
            <p:cNvSpPr>
              <a:spLocks noChangeArrowheads="1"/>
            </p:cNvSpPr>
            <p:nvPr/>
          </p:nvSpPr>
          <p:spPr bwMode="auto">
            <a:xfrm>
              <a:off x="-1266" y="2299"/>
              <a:ext cx="555" cy="552"/>
            </a:xfrm>
            <a:prstGeom prst="ellipse">
              <a:avLst/>
            </a:prstGeom>
            <a:solidFill>
              <a:srgbClr val="EAEAEA"/>
            </a:soli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10" name="Oval 31"/>
            <p:cNvSpPr>
              <a:spLocks noChangeArrowheads="1"/>
            </p:cNvSpPr>
            <p:nvPr/>
          </p:nvSpPr>
          <p:spPr bwMode="auto">
            <a:xfrm>
              <a:off x="-794" y="2419"/>
              <a:ext cx="330" cy="429"/>
            </a:xfrm>
            <a:prstGeom prst="ellipse">
              <a:avLst/>
            </a:prstGeom>
            <a:solidFill>
              <a:srgbClr val="EAEAEA"/>
            </a:solidFill>
            <a:ln w="3810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11" name="Oval 32"/>
            <p:cNvSpPr>
              <a:spLocks noChangeArrowheads="1"/>
            </p:cNvSpPr>
            <p:nvPr/>
          </p:nvSpPr>
          <p:spPr bwMode="auto">
            <a:xfrm>
              <a:off x="-337" y="2419"/>
              <a:ext cx="329" cy="429"/>
            </a:xfrm>
            <a:prstGeom prst="ellipse">
              <a:avLst/>
            </a:prstGeom>
            <a:solidFill>
              <a:srgbClr val="EAEAEA"/>
            </a:soli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12" name="Rectangle 33"/>
            <p:cNvSpPr>
              <a:spLocks noChangeArrowheads="1"/>
            </p:cNvSpPr>
            <p:nvPr/>
          </p:nvSpPr>
          <p:spPr bwMode="auto">
            <a:xfrm>
              <a:off x="-646" y="2417"/>
              <a:ext cx="484" cy="434"/>
            </a:xfrm>
            <a:prstGeom prst="rect">
              <a:avLst/>
            </a:prstGeom>
            <a:solidFill>
              <a:srgbClr val="EAEAEA"/>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13" name="Line 34"/>
            <p:cNvSpPr>
              <a:spLocks noChangeShapeType="1"/>
            </p:cNvSpPr>
            <p:nvPr/>
          </p:nvSpPr>
          <p:spPr bwMode="auto">
            <a:xfrm>
              <a:off x="-650" y="2419"/>
              <a:ext cx="491"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14" name="Line 35"/>
            <p:cNvSpPr>
              <a:spLocks noChangeShapeType="1"/>
            </p:cNvSpPr>
            <p:nvPr/>
          </p:nvSpPr>
          <p:spPr bwMode="auto">
            <a:xfrm>
              <a:off x="-646" y="2850"/>
              <a:ext cx="492"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15" name="Rectangle 36"/>
            <p:cNvSpPr>
              <a:spLocks noChangeArrowheads="1"/>
            </p:cNvSpPr>
            <p:nvPr/>
          </p:nvSpPr>
          <p:spPr bwMode="auto">
            <a:xfrm>
              <a:off x="-996" y="2557"/>
              <a:ext cx="675" cy="294"/>
            </a:xfrm>
            <a:prstGeom prst="rect">
              <a:avLst/>
            </a:prstGeom>
            <a:solidFill>
              <a:srgbClr val="EAEAEA"/>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16" name="Line 37"/>
            <p:cNvSpPr>
              <a:spLocks noChangeShapeType="1"/>
            </p:cNvSpPr>
            <p:nvPr/>
          </p:nvSpPr>
          <p:spPr bwMode="auto">
            <a:xfrm>
              <a:off x="-996" y="2851"/>
              <a:ext cx="706"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17" name="Freeform 38"/>
            <p:cNvSpPr>
              <a:spLocks/>
            </p:cNvSpPr>
            <p:nvPr/>
          </p:nvSpPr>
          <p:spPr bwMode="auto">
            <a:xfrm>
              <a:off x="-894" y="2360"/>
              <a:ext cx="307" cy="222"/>
            </a:xfrm>
            <a:custGeom>
              <a:avLst/>
              <a:gdLst>
                <a:gd name="T0" fmla="*/ 1 w 612"/>
                <a:gd name="T1" fmla="*/ 0 h 441"/>
                <a:gd name="T2" fmla="*/ 1 w 612"/>
                <a:gd name="T3" fmla="*/ 1 h 441"/>
                <a:gd name="T4" fmla="*/ 1 w 612"/>
                <a:gd name="T5" fmla="*/ 1 h 441"/>
                <a:gd name="T6" fmla="*/ 1 w 612"/>
                <a:gd name="T7" fmla="*/ 1 h 441"/>
                <a:gd name="T8" fmla="*/ 1 w 612"/>
                <a:gd name="T9" fmla="*/ 1 h 441"/>
                <a:gd name="T10" fmla="*/ 1 w 612"/>
                <a:gd name="T11" fmla="*/ 1 h 441"/>
                <a:gd name="T12" fmla="*/ 1 w 612"/>
                <a:gd name="T13" fmla="*/ 1 h 441"/>
                <a:gd name="T14" fmla="*/ 1 w 612"/>
                <a:gd name="T15" fmla="*/ 1 h 441"/>
                <a:gd name="T16" fmla="*/ 1 w 612"/>
                <a:gd name="T17" fmla="*/ 1 h 441"/>
                <a:gd name="T18" fmla="*/ 1 w 612"/>
                <a:gd name="T19" fmla="*/ 1 h 441"/>
                <a:gd name="T20" fmla="*/ 1 w 612"/>
                <a:gd name="T21" fmla="*/ 1 h 441"/>
                <a:gd name="T22" fmla="*/ 0 w 612"/>
                <a:gd name="T23" fmla="*/ 1 h 441"/>
                <a:gd name="T24" fmla="*/ 1 w 612"/>
                <a:gd name="T25" fmla="*/ 1 h 441"/>
                <a:gd name="T26" fmla="*/ 1 w 612"/>
                <a:gd name="T27" fmla="*/ 1 h 4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2"/>
                <a:gd name="T43" fmla="*/ 0 h 441"/>
                <a:gd name="T44" fmla="*/ 612 w 612"/>
                <a:gd name="T45" fmla="*/ 441 h 4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2" h="441">
                  <a:moveTo>
                    <a:pt x="138" y="0"/>
                  </a:moveTo>
                  <a:lnTo>
                    <a:pt x="189" y="43"/>
                  </a:lnTo>
                  <a:lnTo>
                    <a:pt x="225" y="70"/>
                  </a:lnTo>
                  <a:lnTo>
                    <a:pt x="291" y="103"/>
                  </a:lnTo>
                  <a:lnTo>
                    <a:pt x="357" y="120"/>
                  </a:lnTo>
                  <a:lnTo>
                    <a:pt x="405" y="126"/>
                  </a:lnTo>
                  <a:lnTo>
                    <a:pt x="515" y="132"/>
                  </a:lnTo>
                  <a:lnTo>
                    <a:pt x="596" y="135"/>
                  </a:lnTo>
                  <a:lnTo>
                    <a:pt x="612" y="135"/>
                  </a:lnTo>
                  <a:lnTo>
                    <a:pt x="509" y="373"/>
                  </a:lnTo>
                  <a:lnTo>
                    <a:pt x="189" y="441"/>
                  </a:lnTo>
                  <a:lnTo>
                    <a:pt x="0" y="207"/>
                  </a:lnTo>
                  <a:lnTo>
                    <a:pt x="83" y="66"/>
                  </a:lnTo>
                  <a:lnTo>
                    <a:pt x="113" y="15"/>
                  </a:lnTo>
                </a:path>
              </a:pathLst>
            </a:custGeom>
            <a:solidFill>
              <a:srgbClr val="EAEAEA"/>
            </a:solidFill>
            <a:ln w="12700">
              <a:noFill/>
              <a:round/>
              <a:headEnd type="none" w="sm" len="sm"/>
              <a:tailEnd type="none" w="sm" len="sm"/>
            </a:ln>
          </p:spPr>
          <p:txBody>
            <a:bodyPr wrap="none" anchor="ctr"/>
            <a:lstStyle/>
            <a:p>
              <a:endParaRPr lang="en-US"/>
            </a:p>
          </p:txBody>
        </p:sp>
        <p:sp>
          <p:nvSpPr>
            <p:cNvPr id="18" name="Oval 39"/>
            <p:cNvSpPr>
              <a:spLocks noChangeArrowheads="1"/>
            </p:cNvSpPr>
            <p:nvPr/>
          </p:nvSpPr>
          <p:spPr bwMode="auto">
            <a:xfrm>
              <a:off x="-1220" y="2351"/>
              <a:ext cx="441" cy="441"/>
            </a:xfrm>
            <a:prstGeom prst="ellipse">
              <a:avLst/>
            </a:prstGeom>
            <a:gradFill rotWithShape="1">
              <a:gsLst>
                <a:gs pos="0">
                  <a:srgbClr val="DDDDDD"/>
                </a:gs>
                <a:gs pos="100000">
                  <a:srgbClr val="FFFFFF"/>
                </a:gs>
              </a:gsLst>
              <a:path path="rect">
                <a:fillToRect r="100000" b="100000"/>
              </a:path>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grpSp>
          <p:nvGrpSpPr>
            <p:cNvPr id="3" name="Group 40"/>
            <p:cNvGrpSpPr>
              <a:grpSpLocks/>
            </p:cNvGrpSpPr>
            <p:nvPr/>
          </p:nvGrpSpPr>
          <p:grpSpPr bwMode="auto">
            <a:xfrm>
              <a:off x="-1063" y="2516"/>
              <a:ext cx="104" cy="110"/>
              <a:chOff x="2214" y="1766"/>
              <a:chExt cx="208" cy="218"/>
            </a:xfrm>
          </p:grpSpPr>
          <p:sp>
            <p:nvSpPr>
              <p:cNvPr id="36" name="Rectangle 41"/>
              <p:cNvSpPr>
                <a:spLocks noChangeArrowheads="1"/>
              </p:cNvSpPr>
              <p:nvPr/>
            </p:nvSpPr>
            <p:spPr bwMode="auto">
              <a:xfrm>
                <a:off x="2214" y="1766"/>
                <a:ext cx="80" cy="218"/>
              </a:xfrm>
              <a:prstGeom prst="rect">
                <a:avLst/>
              </a:prstGeom>
              <a:solidFill>
                <a:srgbClr val="969696"/>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37" name="Rectangle 42"/>
              <p:cNvSpPr>
                <a:spLocks noChangeArrowheads="1"/>
              </p:cNvSpPr>
              <p:nvPr/>
            </p:nvSpPr>
            <p:spPr bwMode="auto">
              <a:xfrm>
                <a:off x="2342" y="1766"/>
                <a:ext cx="80" cy="218"/>
              </a:xfrm>
              <a:prstGeom prst="rect">
                <a:avLst/>
              </a:prstGeom>
              <a:solidFill>
                <a:srgbClr val="969696"/>
              </a:solidFill>
              <a:ln w="12700">
                <a:noFill/>
                <a:miter lim="800000"/>
                <a:headEnd type="none" w="sm" len="sm"/>
                <a:tailEnd type="none" w="sm" len="sm"/>
              </a:ln>
            </p:spPr>
            <p:txBody>
              <a:bodyPr wrap="none" anchor="ctr"/>
              <a:lstStyle/>
              <a:p>
                <a:pPr>
                  <a:spcBef>
                    <a:spcPct val="20000"/>
                  </a:spcBef>
                  <a:buFontTx/>
                  <a:buChar char="•"/>
                </a:pPr>
                <a:endParaRPr lang="en-US" sz="2400"/>
              </a:p>
            </p:txBody>
          </p:sp>
        </p:grpSp>
        <p:sp>
          <p:nvSpPr>
            <p:cNvPr id="20" name="Oval 43"/>
            <p:cNvSpPr>
              <a:spLocks noChangeArrowheads="1"/>
            </p:cNvSpPr>
            <p:nvPr/>
          </p:nvSpPr>
          <p:spPr bwMode="auto">
            <a:xfrm>
              <a:off x="-748" y="2473"/>
              <a:ext cx="286" cy="340"/>
            </a:xfrm>
            <a:prstGeom prst="ellipse">
              <a:avLst/>
            </a:prstGeom>
            <a:gradFill rotWithShape="1">
              <a:gsLst>
                <a:gs pos="0">
                  <a:srgbClr val="FFFFFF"/>
                </a:gs>
                <a:gs pos="100000">
                  <a:srgbClr val="DDDDDD"/>
                </a:gs>
              </a:gsLst>
              <a:lin ang="5400000" scaled="1"/>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21" name="Oval 44"/>
            <p:cNvSpPr>
              <a:spLocks noChangeArrowheads="1"/>
            </p:cNvSpPr>
            <p:nvPr/>
          </p:nvSpPr>
          <p:spPr bwMode="auto">
            <a:xfrm>
              <a:off x="-353" y="2473"/>
              <a:ext cx="286" cy="340"/>
            </a:xfrm>
            <a:prstGeom prst="ellipse">
              <a:avLst/>
            </a:prstGeom>
            <a:gradFill rotWithShape="1">
              <a:gsLst>
                <a:gs pos="0">
                  <a:srgbClr val="FFFFFF"/>
                </a:gs>
                <a:gs pos="100000">
                  <a:srgbClr val="DDDDDD"/>
                </a:gs>
              </a:gsLst>
              <a:lin ang="5400000" scaled="1"/>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22" name="Rectangle 45"/>
            <p:cNvSpPr>
              <a:spLocks noChangeArrowheads="1"/>
            </p:cNvSpPr>
            <p:nvPr/>
          </p:nvSpPr>
          <p:spPr bwMode="auto">
            <a:xfrm>
              <a:off x="-620" y="2471"/>
              <a:ext cx="420" cy="344"/>
            </a:xfrm>
            <a:prstGeom prst="rect">
              <a:avLst/>
            </a:prstGeom>
            <a:gradFill rotWithShape="1">
              <a:gsLst>
                <a:gs pos="0">
                  <a:srgbClr val="FFFFFF"/>
                </a:gs>
                <a:gs pos="100000">
                  <a:srgbClr val="DDDDDD"/>
                </a:gs>
              </a:gsLst>
              <a:lin ang="5400000" scaled="1"/>
            </a:gra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23" name="Line 46"/>
            <p:cNvSpPr>
              <a:spLocks noChangeShapeType="1"/>
            </p:cNvSpPr>
            <p:nvPr/>
          </p:nvSpPr>
          <p:spPr bwMode="auto">
            <a:xfrm>
              <a:off x="-623" y="2473"/>
              <a:ext cx="426"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24" name="Line 47"/>
            <p:cNvSpPr>
              <a:spLocks noChangeShapeType="1"/>
            </p:cNvSpPr>
            <p:nvPr/>
          </p:nvSpPr>
          <p:spPr bwMode="auto">
            <a:xfrm>
              <a:off x="-616" y="2813"/>
              <a:ext cx="426"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25" name="Oval 48"/>
            <p:cNvSpPr>
              <a:spLocks noChangeArrowheads="1"/>
            </p:cNvSpPr>
            <p:nvPr/>
          </p:nvSpPr>
          <p:spPr bwMode="auto">
            <a:xfrm>
              <a:off x="-696" y="2499"/>
              <a:ext cx="242" cy="288"/>
            </a:xfrm>
            <a:prstGeom prst="ellipse">
              <a:avLst/>
            </a:prstGeom>
            <a:gradFill rotWithShape="1">
              <a:gsLst>
                <a:gs pos="0">
                  <a:srgbClr val="FFFFFF"/>
                </a:gs>
                <a:gs pos="100000">
                  <a:srgbClr val="DDDDDD"/>
                </a:gs>
              </a:gsLst>
              <a:lin ang="5400000" scaled="1"/>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26" name="Oval 49"/>
            <p:cNvSpPr>
              <a:spLocks noChangeArrowheads="1"/>
            </p:cNvSpPr>
            <p:nvPr/>
          </p:nvSpPr>
          <p:spPr bwMode="auto">
            <a:xfrm>
              <a:off x="-360" y="2499"/>
              <a:ext cx="241" cy="288"/>
            </a:xfrm>
            <a:prstGeom prst="ellipse">
              <a:avLst/>
            </a:prstGeom>
            <a:gradFill rotWithShape="1">
              <a:gsLst>
                <a:gs pos="0">
                  <a:srgbClr val="FFFFFF"/>
                </a:gs>
                <a:gs pos="100000">
                  <a:srgbClr val="DDDDDD"/>
                </a:gs>
              </a:gsLst>
              <a:lin ang="5400000" scaled="1"/>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27" name="Rectangle 50"/>
            <p:cNvSpPr>
              <a:spLocks noChangeArrowheads="1"/>
            </p:cNvSpPr>
            <p:nvPr/>
          </p:nvSpPr>
          <p:spPr bwMode="auto">
            <a:xfrm>
              <a:off x="-587" y="2497"/>
              <a:ext cx="355" cy="291"/>
            </a:xfrm>
            <a:prstGeom prst="rect">
              <a:avLst/>
            </a:prstGeom>
            <a:gradFill rotWithShape="1">
              <a:gsLst>
                <a:gs pos="0">
                  <a:srgbClr val="FFFFFF"/>
                </a:gs>
                <a:gs pos="100000">
                  <a:srgbClr val="DDDDDD"/>
                </a:gs>
              </a:gsLst>
              <a:lin ang="5400000" scaled="1"/>
            </a:gra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28" name="Line 51"/>
            <p:cNvSpPr>
              <a:spLocks noChangeShapeType="1"/>
            </p:cNvSpPr>
            <p:nvPr/>
          </p:nvSpPr>
          <p:spPr bwMode="auto">
            <a:xfrm>
              <a:off x="-590" y="2499"/>
              <a:ext cx="361"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29" name="Line 52"/>
            <p:cNvSpPr>
              <a:spLocks noChangeShapeType="1"/>
            </p:cNvSpPr>
            <p:nvPr/>
          </p:nvSpPr>
          <p:spPr bwMode="auto">
            <a:xfrm>
              <a:off x="-584" y="2787"/>
              <a:ext cx="361"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30" name="Line 53"/>
            <p:cNvSpPr>
              <a:spLocks noChangeShapeType="1"/>
            </p:cNvSpPr>
            <p:nvPr/>
          </p:nvSpPr>
          <p:spPr bwMode="auto">
            <a:xfrm>
              <a:off x="-409" y="2509"/>
              <a:ext cx="0" cy="273"/>
            </a:xfrm>
            <a:prstGeom prst="line">
              <a:avLst/>
            </a:prstGeom>
            <a:noFill/>
            <a:ln w="76200">
              <a:solidFill>
                <a:srgbClr val="FFFFFF"/>
              </a:solidFill>
              <a:round/>
              <a:headEnd type="none" w="sm" len="sm"/>
              <a:tailEnd type="none" w="sm" len="sm"/>
            </a:ln>
          </p:spPr>
          <p:txBody>
            <a:bodyPr wrap="none" anchor="ctr"/>
            <a:lstStyle/>
            <a:p>
              <a:endParaRPr lang="en-US"/>
            </a:p>
          </p:txBody>
        </p:sp>
        <p:sp>
          <p:nvSpPr>
            <p:cNvPr id="31" name="Rectangle 54"/>
            <p:cNvSpPr>
              <a:spLocks noChangeArrowheads="1"/>
            </p:cNvSpPr>
            <p:nvPr/>
          </p:nvSpPr>
          <p:spPr bwMode="auto">
            <a:xfrm>
              <a:off x="-500" y="2576"/>
              <a:ext cx="45" cy="123"/>
            </a:xfrm>
            <a:prstGeom prst="rect">
              <a:avLst/>
            </a:prstGeom>
            <a:solidFill>
              <a:srgbClr val="969696"/>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32" name="Rectangle 55"/>
            <p:cNvSpPr>
              <a:spLocks noChangeArrowheads="1"/>
            </p:cNvSpPr>
            <p:nvPr/>
          </p:nvSpPr>
          <p:spPr bwMode="auto">
            <a:xfrm>
              <a:off x="-362" y="2576"/>
              <a:ext cx="45" cy="123"/>
            </a:xfrm>
            <a:prstGeom prst="rect">
              <a:avLst/>
            </a:prstGeom>
            <a:solidFill>
              <a:srgbClr val="969696"/>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33" name="AutoShape 56"/>
            <p:cNvSpPr>
              <a:spLocks noChangeArrowheads="1"/>
            </p:cNvSpPr>
            <p:nvPr/>
          </p:nvSpPr>
          <p:spPr bwMode="auto">
            <a:xfrm rot="-5400000">
              <a:off x="-618" y="2593"/>
              <a:ext cx="106" cy="92"/>
            </a:xfrm>
            <a:prstGeom prst="triangle">
              <a:avLst>
                <a:gd name="adj" fmla="val 50000"/>
              </a:avLst>
            </a:prstGeom>
            <a:solidFill>
              <a:srgbClr val="969696"/>
            </a:solidFill>
            <a:ln w="12700">
              <a:solidFill>
                <a:srgbClr val="969696"/>
              </a:solidFill>
              <a:miter lim="800000"/>
              <a:headEnd type="none" w="sm" len="sm"/>
              <a:tailEnd type="none" w="sm" len="sm"/>
            </a:ln>
          </p:spPr>
          <p:txBody>
            <a:bodyPr vert="eaVert" wrap="none" anchor="ctr"/>
            <a:lstStyle/>
            <a:p>
              <a:pPr>
                <a:spcBef>
                  <a:spcPct val="20000"/>
                </a:spcBef>
                <a:buFontTx/>
                <a:buChar char="•"/>
              </a:pPr>
              <a:endParaRPr lang="en-US" sz="2400"/>
            </a:p>
          </p:txBody>
        </p:sp>
        <p:sp>
          <p:nvSpPr>
            <p:cNvPr id="34" name="AutoShape 57"/>
            <p:cNvSpPr>
              <a:spLocks noChangeArrowheads="1"/>
            </p:cNvSpPr>
            <p:nvPr/>
          </p:nvSpPr>
          <p:spPr bwMode="auto">
            <a:xfrm rot="5400000">
              <a:off x="-303" y="2590"/>
              <a:ext cx="106" cy="92"/>
            </a:xfrm>
            <a:prstGeom prst="triangle">
              <a:avLst>
                <a:gd name="adj" fmla="val 50000"/>
              </a:avLst>
            </a:prstGeom>
            <a:solidFill>
              <a:srgbClr val="969696"/>
            </a:solidFill>
            <a:ln w="12700">
              <a:solidFill>
                <a:srgbClr val="969696"/>
              </a:solidFill>
              <a:miter lim="800000"/>
              <a:headEnd type="none" w="sm" len="sm"/>
              <a:tailEnd type="none" w="sm" len="sm"/>
            </a:ln>
          </p:spPr>
          <p:txBody>
            <a:bodyPr rot="10800000" vert="eaVert" wrap="none" anchor="ctr"/>
            <a:lstStyle/>
            <a:p>
              <a:pPr>
                <a:spcBef>
                  <a:spcPct val="20000"/>
                </a:spcBef>
                <a:buFontTx/>
                <a:buChar char="•"/>
              </a:pPr>
              <a:endParaRPr lang="en-US" sz="2400"/>
            </a:p>
          </p:txBody>
        </p:sp>
        <p:sp>
          <p:nvSpPr>
            <p:cNvPr id="35" name="Rectangle 58"/>
            <p:cNvSpPr>
              <a:spLocks noChangeArrowheads="1"/>
            </p:cNvSpPr>
            <p:nvPr/>
          </p:nvSpPr>
          <p:spPr bwMode="auto">
            <a:xfrm>
              <a:off x="-667" y="2356"/>
              <a:ext cx="87" cy="56"/>
            </a:xfrm>
            <a:prstGeom prst="rect">
              <a:avLst/>
            </a:prstGeom>
            <a:solidFill>
              <a:srgbClr val="FFFFFF"/>
            </a:solidFill>
            <a:ln w="12700">
              <a:noFill/>
              <a:miter lim="800000"/>
              <a:headEnd type="none" w="sm" len="sm"/>
              <a:tailEnd type="none" w="sm" len="sm"/>
            </a:ln>
          </p:spPr>
          <p:txBody>
            <a:bodyPr wrap="none" anchor="ctr"/>
            <a:lstStyle/>
            <a:p>
              <a:pPr>
                <a:spcBef>
                  <a:spcPct val="20000"/>
                </a:spcBef>
                <a:buFontTx/>
                <a:buChar char="•"/>
              </a:pPr>
              <a:endParaRPr lang="en-US" sz="2400"/>
            </a:p>
          </p:txBody>
        </p:sp>
      </p:grpSp>
      <p:grpSp>
        <p:nvGrpSpPr>
          <p:cNvPr id="4" name="Group 76"/>
          <p:cNvGrpSpPr>
            <a:grpSpLocks/>
          </p:cNvGrpSpPr>
          <p:nvPr>
            <p:custDataLst>
              <p:tags r:id="rId3"/>
            </p:custDataLst>
          </p:nvPr>
        </p:nvGrpSpPr>
        <p:grpSpPr bwMode="auto">
          <a:xfrm>
            <a:off x="3749675" y="3881437"/>
            <a:ext cx="4475163" cy="1071563"/>
            <a:chOff x="3521529" y="3617913"/>
            <a:chExt cx="4475163" cy="1071561"/>
          </a:xfrm>
        </p:grpSpPr>
        <p:sp>
          <p:nvSpPr>
            <p:cNvPr id="39" name="Oval 59"/>
            <p:cNvSpPr>
              <a:spLocks noChangeArrowheads="1"/>
            </p:cNvSpPr>
            <p:nvPr/>
          </p:nvSpPr>
          <p:spPr bwMode="auto">
            <a:xfrm>
              <a:off x="4710113" y="3617913"/>
              <a:ext cx="752475" cy="600075"/>
            </a:xfrm>
            <a:prstGeom prst="ellipse">
              <a:avLst/>
            </a:prstGeom>
            <a:solidFill>
              <a:srgbClr val="EAEAEA"/>
            </a:soli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grpSp>
          <p:nvGrpSpPr>
            <p:cNvPr id="5" name="Group 60"/>
            <p:cNvGrpSpPr>
              <a:grpSpLocks/>
            </p:cNvGrpSpPr>
            <p:nvPr>
              <p:custDataLst>
                <p:tags r:id="rId4"/>
              </p:custDataLst>
            </p:nvPr>
          </p:nvGrpSpPr>
          <p:grpSpPr bwMode="auto">
            <a:xfrm>
              <a:off x="3521528" y="3679824"/>
              <a:ext cx="4475162" cy="1009650"/>
              <a:chOff x="1996" y="2309"/>
              <a:chExt cx="3299" cy="929"/>
            </a:xfrm>
          </p:grpSpPr>
          <p:sp>
            <p:nvSpPr>
              <p:cNvPr id="41" name="Text Box 61"/>
              <p:cNvSpPr txBox="1">
                <a:spLocks noChangeArrowheads="1"/>
              </p:cNvSpPr>
              <p:nvPr/>
            </p:nvSpPr>
            <p:spPr bwMode="auto">
              <a:xfrm>
                <a:off x="1996" y="2866"/>
                <a:ext cx="1058" cy="279"/>
              </a:xfrm>
              <a:prstGeom prst="rect">
                <a:avLst/>
              </a:prstGeom>
              <a:solidFill>
                <a:srgbClr val="000000"/>
              </a:solidFill>
              <a:ln w="12700">
                <a:noFill/>
                <a:miter lim="800000"/>
                <a:headEnd type="none" w="sm" len="sm"/>
                <a:tailEnd type="none" w="sm" len="sm"/>
              </a:ln>
              <a:effectLst>
                <a:outerShdw dist="71842" dir="2700000" algn="ctr" rotWithShape="0">
                  <a:srgbClr val="969696"/>
                </a:outerShdw>
              </a:effectLst>
            </p:spPr>
            <p:txBody>
              <a:bodyPr wrap="none" lIns="0" tIns="0" rIns="0" bIns="0" anchor="ctr" anchorCtr="1"/>
              <a:lstStyle/>
              <a:p>
                <a:pPr eaLnBrk="0" hangingPunct="0">
                  <a:spcBef>
                    <a:spcPct val="50000"/>
                  </a:spcBef>
                  <a:defRPr/>
                </a:pPr>
                <a:r>
                  <a:rPr lang="en-US" dirty="0">
                    <a:solidFill>
                      <a:srgbClr val="FFFFFF"/>
                    </a:solidFill>
                    <a:latin typeface="Arial" charset="0"/>
                  </a:rPr>
                  <a:t>Pause / Next</a:t>
                </a:r>
              </a:p>
            </p:txBody>
          </p:sp>
          <p:sp>
            <p:nvSpPr>
              <p:cNvPr id="42" name="Text Box 62"/>
              <p:cNvSpPr txBox="1">
                <a:spLocks noChangeArrowheads="1"/>
              </p:cNvSpPr>
              <p:nvPr/>
            </p:nvSpPr>
            <p:spPr bwMode="auto">
              <a:xfrm>
                <a:off x="3283" y="2959"/>
                <a:ext cx="1058" cy="279"/>
              </a:xfrm>
              <a:prstGeom prst="rect">
                <a:avLst/>
              </a:prstGeom>
              <a:solidFill>
                <a:srgbClr val="000000"/>
              </a:solidFill>
              <a:ln w="12700">
                <a:noFill/>
                <a:miter lim="800000"/>
                <a:headEnd type="none" w="sm" len="sm"/>
                <a:tailEnd type="none" w="sm" len="sm"/>
              </a:ln>
              <a:effectLst>
                <a:outerShdw dist="71842" dir="2700000" algn="ctr" rotWithShape="0">
                  <a:srgbClr val="969696"/>
                </a:outerShdw>
              </a:effectLst>
            </p:spPr>
            <p:txBody>
              <a:bodyPr wrap="none" lIns="0" tIns="0" rIns="0" bIns="0" anchor="ctr" anchorCtr="1"/>
              <a:lstStyle/>
              <a:p>
                <a:pPr eaLnBrk="0" hangingPunct="0">
                  <a:spcBef>
                    <a:spcPct val="50000"/>
                  </a:spcBef>
                  <a:defRPr/>
                </a:pPr>
                <a:r>
                  <a:rPr lang="en-US" dirty="0">
                    <a:solidFill>
                      <a:srgbClr val="FFFFFF"/>
                    </a:solidFill>
                    <a:latin typeface="Arial" charset="0"/>
                  </a:rPr>
                  <a:t>Previous</a:t>
                </a:r>
              </a:p>
            </p:txBody>
          </p:sp>
          <p:sp>
            <p:nvSpPr>
              <p:cNvPr id="43" name="Text Box 63"/>
              <p:cNvSpPr txBox="1">
                <a:spLocks noChangeArrowheads="1"/>
              </p:cNvSpPr>
              <p:nvPr/>
            </p:nvSpPr>
            <p:spPr bwMode="auto">
              <a:xfrm>
                <a:off x="4492" y="2480"/>
                <a:ext cx="803" cy="279"/>
              </a:xfrm>
              <a:prstGeom prst="rect">
                <a:avLst/>
              </a:prstGeom>
              <a:solidFill>
                <a:srgbClr val="000000"/>
              </a:solidFill>
              <a:ln w="12700">
                <a:noFill/>
                <a:miter lim="800000"/>
                <a:headEnd type="none" w="sm" len="sm"/>
                <a:tailEnd type="none" w="sm" len="sm"/>
              </a:ln>
              <a:effectLst>
                <a:outerShdw dist="71842" dir="2700000" algn="ctr" rotWithShape="0">
                  <a:srgbClr val="969696"/>
                </a:outerShdw>
              </a:effectLst>
            </p:spPr>
            <p:txBody>
              <a:bodyPr wrap="none" lIns="0" tIns="0" rIns="0" bIns="0" anchor="ctr" anchorCtr="1"/>
              <a:lstStyle/>
              <a:p>
                <a:pPr eaLnBrk="0" hangingPunct="0">
                  <a:spcBef>
                    <a:spcPct val="50000"/>
                  </a:spcBef>
                  <a:defRPr/>
                </a:pPr>
                <a:r>
                  <a:rPr lang="en-US" dirty="0">
                    <a:solidFill>
                      <a:srgbClr val="FFFFFF"/>
                    </a:solidFill>
                    <a:latin typeface="Arial" charset="0"/>
                  </a:rPr>
                  <a:t>Next</a:t>
                </a:r>
              </a:p>
            </p:txBody>
          </p:sp>
          <p:sp>
            <p:nvSpPr>
              <p:cNvPr id="44" name="Rectangle 64"/>
              <p:cNvSpPr>
                <a:spLocks noChangeArrowheads="1"/>
              </p:cNvSpPr>
              <p:nvPr/>
            </p:nvSpPr>
            <p:spPr bwMode="auto">
              <a:xfrm>
                <a:off x="3447" y="2813"/>
                <a:ext cx="155" cy="56"/>
              </a:xfrm>
              <a:prstGeom prst="rect">
                <a:avLst/>
              </a:prstGeom>
              <a:solidFill>
                <a:srgbClr val="FFFFFF"/>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45" name="Freeform 65"/>
              <p:cNvSpPr>
                <a:spLocks/>
              </p:cNvSpPr>
              <p:nvPr/>
            </p:nvSpPr>
            <p:spPr bwMode="auto">
              <a:xfrm>
                <a:off x="3328" y="2313"/>
                <a:ext cx="229" cy="67"/>
              </a:xfrm>
              <a:custGeom>
                <a:avLst/>
                <a:gdLst>
                  <a:gd name="T0" fmla="*/ 0 w 456"/>
                  <a:gd name="T1" fmla="*/ 0 h 134"/>
                  <a:gd name="T2" fmla="*/ 1 w 456"/>
                  <a:gd name="T3" fmla="*/ 1 h 134"/>
                  <a:gd name="T4" fmla="*/ 1 w 456"/>
                  <a:gd name="T5" fmla="*/ 1 h 134"/>
                  <a:gd name="T6" fmla="*/ 0 60000 65536"/>
                  <a:gd name="T7" fmla="*/ 0 60000 65536"/>
                  <a:gd name="T8" fmla="*/ 0 60000 65536"/>
                  <a:gd name="T9" fmla="*/ 0 w 456"/>
                  <a:gd name="T10" fmla="*/ 0 h 134"/>
                  <a:gd name="T11" fmla="*/ 456 w 456"/>
                  <a:gd name="T12" fmla="*/ 134 h 134"/>
                </a:gdLst>
                <a:ahLst/>
                <a:cxnLst>
                  <a:cxn ang="T6">
                    <a:pos x="T0" y="T1"/>
                  </a:cxn>
                  <a:cxn ang="T7">
                    <a:pos x="T2" y="T3"/>
                  </a:cxn>
                  <a:cxn ang="T8">
                    <a:pos x="T4" y="T5"/>
                  </a:cxn>
                </a:cxnLst>
                <a:rect l="T9" t="T10" r="T11" b="T12"/>
                <a:pathLst>
                  <a:path w="456" h="134">
                    <a:moveTo>
                      <a:pt x="0" y="0"/>
                    </a:moveTo>
                    <a:cubicBezTo>
                      <a:pt x="49" y="42"/>
                      <a:pt x="98" y="85"/>
                      <a:pt x="174" y="107"/>
                    </a:cubicBezTo>
                    <a:cubicBezTo>
                      <a:pt x="250" y="129"/>
                      <a:pt x="409" y="130"/>
                      <a:pt x="456" y="134"/>
                    </a:cubicBezTo>
                  </a:path>
                </a:pathLst>
              </a:custGeom>
              <a:noFill/>
              <a:ln w="19050">
                <a:solidFill>
                  <a:srgbClr val="969696"/>
                </a:solidFill>
                <a:round/>
                <a:headEnd type="none" w="sm" len="sm"/>
                <a:tailEnd type="none" w="sm" len="sm"/>
              </a:ln>
            </p:spPr>
            <p:txBody>
              <a:bodyPr wrap="none" anchor="ctr"/>
              <a:lstStyle/>
              <a:p>
                <a:endParaRPr lang="en-US"/>
              </a:p>
            </p:txBody>
          </p:sp>
          <p:sp>
            <p:nvSpPr>
              <p:cNvPr id="46" name="Oval 66"/>
              <p:cNvSpPr>
                <a:spLocks noChangeArrowheads="1"/>
              </p:cNvSpPr>
              <p:nvPr/>
            </p:nvSpPr>
            <p:spPr bwMode="auto">
              <a:xfrm>
                <a:off x="3356" y="2377"/>
                <a:ext cx="330" cy="429"/>
              </a:xfrm>
              <a:prstGeom prst="ellipse">
                <a:avLst/>
              </a:prstGeom>
              <a:solidFill>
                <a:srgbClr val="EAEAEA"/>
              </a:solidFill>
              <a:ln w="3810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47" name="Oval 67"/>
              <p:cNvSpPr>
                <a:spLocks noChangeArrowheads="1"/>
              </p:cNvSpPr>
              <p:nvPr/>
            </p:nvSpPr>
            <p:spPr bwMode="auto">
              <a:xfrm>
                <a:off x="3813" y="2377"/>
                <a:ext cx="329" cy="429"/>
              </a:xfrm>
              <a:prstGeom prst="ellipse">
                <a:avLst/>
              </a:prstGeom>
              <a:solidFill>
                <a:srgbClr val="EAEAEA"/>
              </a:soli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48" name="Rectangle 68"/>
              <p:cNvSpPr>
                <a:spLocks noChangeArrowheads="1"/>
              </p:cNvSpPr>
              <p:nvPr/>
            </p:nvSpPr>
            <p:spPr bwMode="auto">
              <a:xfrm>
                <a:off x="3504" y="2375"/>
                <a:ext cx="484" cy="434"/>
              </a:xfrm>
              <a:prstGeom prst="rect">
                <a:avLst/>
              </a:prstGeom>
              <a:solidFill>
                <a:srgbClr val="EAEAEA"/>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49" name="Line 69"/>
              <p:cNvSpPr>
                <a:spLocks noChangeShapeType="1"/>
              </p:cNvSpPr>
              <p:nvPr/>
            </p:nvSpPr>
            <p:spPr bwMode="auto">
              <a:xfrm>
                <a:off x="3500" y="2377"/>
                <a:ext cx="491"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50" name="Line 70"/>
              <p:cNvSpPr>
                <a:spLocks noChangeShapeType="1"/>
              </p:cNvSpPr>
              <p:nvPr/>
            </p:nvSpPr>
            <p:spPr bwMode="auto">
              <a:xfrm>
                <a:off x="3504" y="2808"/>
                <a:ext cx="492"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51" name="Rectangle 71"/>
              <p:cNvSpPr>
                <a:spLocks noChangeArrowheads="1"/>
              </p:cNvSpPr>
              <p:nvPr/>
            </p:nvSpPr>
            <p:spPr bwMode="auto">
              <a:xfrm>
                <a:off x="3154" y="2515"/>
                <a:ext cx="675" cy="294"/>
              </a:xfrm>
              <a:prstGeom prst="rect">
                <a:avLst/>
              </a:prstGeom>
              <a:solidFill>
                <a:srgbClr val="EAEAEA"/>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52" name="Line 72"/>
              <p:cNvSpPr>
                <a:spLocks noChangeShapeType="1"/>
              </p:cNvSpPr>
              <p:nvPr/>
            </p:nvSpPr>
            <p:spPr bwMode="auto">
              <a:xfrm>
                <a:off x="3154" y="2809"/>
                <a:ext cx="706"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53" name="Freeform 73"/>
              <p:cNvSpPr>
                <a:spLocks/>
              </p:cNvSpPr>
              <p:nvPr/>
            </p:nvSpPr>
            <p:spPr bwMode="auto">
              <a:xfrm>
                <a:off x="3256" y="2318"/>
                <a:ext cx="307" cy="222"/>
              </a:xfrm>
              <a:custGeom>
                <a:avLst/>
                <a:gdLst>
                  <a:gd name="T0" fmla="*/ 1 w 612"/>
                  <a:gd name="T1" fmla="*/ 0 h 441"/>
                  <a:gd name="T2" fmla="*/ 1 w 612"/>
                  <a:gd name="T3" fmla="*/ 1 h 441"/>
                  <a:gd name="T4" fmla="*/ 1 w 612"/>
                  <a:gd name="T5" fmla="*/ 1 h 441"/>
                  <a:gd name="T6" fmla="*/ 1 w 612"/>
                  <a:gd name="T7" fmla="*/ 1 h 441"/>
                  <a:gd name="T8" fmla="*/ 1 w 612"/>
                  <a:gd name="T9" fmla="*/ 1 h 441"/>
                  <a:gd name="T10" fmla="*/ 1 w 612"/>
                  <a:gd name="T11" fmla="*/ 1 h 441"/>
                  <a:gd name="T12" fmla="*/ 1 w 612"/>
                  <a:gd name="T13" fmla="*/ 1 h 441"/>
                  <a:gd name="T14" fmla="*/ 1 w 612"/>
                  <a:gd name="T15" fmla="*/ 1 h 441"/>
                  <a:gd name="T16" fmla="*/ 1 w 612"/>
                  <a:gd name="T17" fmla="*/ 1 h 441"/>
                  <a:gd name="T18" fmla="*/ 1 w 612"/>
                  <a:gd name="T19" fmla="*/ 1 h 441"/>
                  <a:gd name="T20" fmla="*/ 1 w 612"/>
                  <a:gd name="T21" fmla="*/ 1 h 441"/>
                  <a:gd name="T22" fmla="*/ 0 w 612"/>
                  <a:gd name="T23" fmla="*/ 1 h 441"/>
                  <a:gd name="T24" fmla="*/ 1 w 612"/>
                  <a:gd name="T25" fmla="*/ 1 h 441"/>
                  <a:gd name="T26" fmla="*/ 1 w 612"/>
                  <a:gd name="T27" fmla="*/ 1 h 4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2"/>
                  <a:gd name="T43" fmla="*/ 0 h 441"/>
                  <a:gd name="T44" fmla="*/ 612 w 612"/>
                  <a:gd name="T45" fmla="*/ 441 h 4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2" h="441">
                    <a:moveTo>
                      <a:pt x="138" y="0"/>
                    </a:moveTo>
                    <a:lnTo>
                      <a:pt x="189" y="43"/>
                    </a:lnTo>
                    <a:lnTo>
                      <a:pt x="225" y="70"/>
                    </a:lnTo>
                    <a:lnTo>
                      <a:pt x="291" y="103"/>
                    </a:lnTo>
                    <a:lnTo>
                      <a:pt x="357" y="120"/>
                    </a:lnTo>
                    <a:lnTo>
                      <a:pt x="405" y="126"/>
                    </a:lnTo>
                    <a:lnTo>
                      <a:pt x="515" y="132"/>
                    </a:lnTo>
                    <a:lnTo>
                      <a:pt x="596" y="135"/>
                    </a:lnTo>
                    <a:lnTo>
                      <a:pt x="612" y="135"/>
                    </a:lnTo>
                    <a:lnTo>
                      <a:pt x="509" y="373"/>
                    </a:lnTo>
                    <a:lnTo>
                      <a:pt x="189" y="441"/>
                    </a:lnTo>
                    <a:lnTo>
                      <a:pt x="0" y="207"/>
                    </a:lnTo>
                    <a:lnTo>
                      <a:pt x="83" y="66"/>
                    </a:lnTo>
                    <a:lnTo>
                      <a:pt x="113" y="15"/>
                    </a:lnTo>
                  </a:path>
                </a:pathLst>
              </a:custGeom>
              <a:solidFill>
                <a:srgbClr val="EAEAEA"/>
              </a:solidFill>
              <a:ln w="12700">
                <a:noFill/>
                <a:round/>
                <a:headEnd type="none" w="sm" len="sm"/>
                <a:tailEnd type="none" w="sm" len="sm"/>
              </a:ln>
            </p:spPr>
            <p:txBody>
              <a:bodyPr wrap="none" anchor="ctr"/>
              <a:lstStyle/>
              <a:p>
                <a:endParaRPr lang="en-US"/>
              </a:p>
            </p:txBody>
          </p:sp>
          <p:sp>
            <p:nvSpPr>
              <p:cNvPr id="54" name="Oval 74"/>
              <p:cNvSpPr>
                <a:spLocks noChangeArrowheads="1"/>
              </p:cNvSpPr>
              <p:nvPr/>
            </p:nvSpPr>
            <p:spPr bwMode="auto">
              <a:xfrm>
                <a:off x="2930" y="2309"/>
                <a:ext cx="441" cy="441"/>
              </a:xfrm>
              <a:prstGeom prst="ellipse">
                <a:avLst/>
              </a:prstGeom>
              <a:gradFill rotWithShape="1">
                <a:gsLst>
                  <a:gs pos="0">
                    <a:srgbClr val="DDDDDD"/>
                  </a:gs>
                  <a:gs pos="100000">
                    <a:srgbClr val="FFFFFF"/>
                  </a:gs>
                </a:gsLst>
                <a:path path="rect">
                  <a:fillToRect r="100000" b="100000"/>
                </a:path>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grpSp>
            <p:nvGrpSpPr>
              <p:cNvPr id="6" name="Group 75"/>
              <p:cNvGrpSpPr>
                <a:grpSpLocks/>
              </p:cNvGrpSpPr>
              <p:nvPr/>
            </p:nvGrpSpPr>
            <p:grpSpPr bwMode="auto">
              <a:xfrm>
                <a:off x="3087" y="2474"/>
                <a:ext cx="104" cy="110"/>
                <a:chOff x="2214" y="1766"/>
                <a:chExt cx="208" cy="218"/>
              </a:xfrm>
            </p:grpSpPr>
            <p:sp>
              <p:nvSpPr>
                <p:cNvPr id="75" name="Rectangle 76"/>
                <p:cNvSpPr>
                  <a:spLocks noChangeArrowheads="1"/>
                </p:cNvSpPr>
                <p:nvPr/>
              </p:nvSpPr>
              <p:spPr bwMode="auto">
                <a:xfrm>
                  <a:off x="2214" y="1766"/>
                  <a:ext cx="80" cy="218"/>
                </a:xfrm>
                <a:prstGeom prst="rect">
                  <a:avLst/>
                </a:prstGeom>
                <a:solidFill>
                  <a:srgbClr val="969696"/>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76" name="Rectangle 77"/>
                <p:cNvSpPr>
                  <a:spLocks noChangeArrowheads="1"/>
                </p:cNvSpPr>
                <p:nvPr/>
              </p:nvSpPr>
              <p:spPr bwMode="auto">
                <a:xfrm>
                  <a:off x="2342" y="1766"/>
                  <a:ext cx="80" cy="218"/>
                </a:xfrm>
                <a:prstGeom prst="rect">
                  <a:avLst/>
                </a:prstGeom>
                <a:solidFill>
                  <a:srgbClr val="969696"/>
                </a:solidFill>
                <a:ln w="12700">
                  <a:noFill/>
                  <a:miter lim="800000"/>
                  <a:headEnd type="none" w="sm" len="sm"/>
                  <a:tailEnd type="none" w="sm" len="sm"/>
                </a:ln>
              </p:spPr>
              <p:txBody>
                <a:bodyPr wrap="none" anchor="ctr"/>
                <a:lstStyle/>
                <a:p>
                  <a:pPr>
                    <a:spcBef>
                      <a:spcPct val="20000"/>
                    </a:spcBef>
                    <a:buFontTx/>
                    <a:buChar char="•"/>
                  </a:pPr>
                  <a:endParaRPr lang="en-US" sz="2400"/>
                </a:p>
              </p:txBody>
            </p:sp>
          </p:grpSp>
          <p:sp>
            <p:nvSpPr>
              <p:cNvPr id="56" name="Oval 78"/>
              <p:cNvSpPr>
                <a:spLocks noChangeArrowheads="1"/>
              </p:cNvSpPr>
              <p:nvPr/>
            </p:nvSpPr>
            <p:spPr bwMode="auto">
              <a:xfrm>
                <a:off x="3402" y="2431"/>
                <a:ext cx="286" cy="340"/>
              </a:xfrm>
              <a:prstGeom prst="ellipse">
                <a:avLst/>
              </a:prstGeom>
              <a:gradFill rotWithShape="1">
                <a:gsLst>
                  <a:gs pos="0">
                    <a:srgbClr val="FFFFFF"/>
                  </a:gs>
                  <a:gs pos="100000">
                    <a:srgbClr val="DDDDDD"/>
                  </a:gs>
                </a:gsLst>
                <a:lin ang="5400000" scaled="1"/>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57" name="Oval 79"/>
              <p:cNvSpPr>
                <a:spLocks noChangeArrowheads="1"/>
              </p:cNvSpPr>
              <p:nvPr/>
            </p:nvSpPr>
            <p:spPr bwMode="auto">
              <a:xfrm>
                <a:off x="3797" y="2431"/>
                <a:ext cx="286" cy="340"/>
              </a:xfrm>
              <a:prstGeom prst="ellipse">
                <a:avLst/>
              </a:prstGeom>
              <a:gradFill rotWithShape="1">
                <a:gsLst>
                  <a:gs pos="0">
                    <a:srgbClr val="FFFFFF"/>
                  </a:gs>
                  <a:gs pos="100000">
                    <a:srgbClr val="DDDDDD"/>
                  </a:gs>
                </a:gsLst>
                <a:lin ang="5400000" scaled="1"/>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58" name="Rectangle 80"/>
              <p:cNvSpPr>
                <a:spLocks noChangeArrowheads="1"/>
              </p:cNvSpPr>
              <p:nvPr/>
            </p:nvSpPr>
            <p:spPr bwMode="auto">
              <a:xfrm>
                <a:off x="3530" y="2429"/>
                <a:ext cx="420" cy="344"/>
              </a:xfrm>
              <a:prstGeom prst="rect">
                <a:avLst/>
              </a:prstGeom>
              <a:gradFill rotWithShape="1">
                <a:gsLst>
                  <a:gs pos="0">
                    <a:srgbClr val="FFFFFF"/>
                  </a:gs>
                  <a:gs pos="100000">
                    <a:srgbClr val="DDDDDD"/>
                  </a:gs>
                </a:gsLst>
                <a:lin ang="5400000" scaled="1"/>
              </a:gra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59" name="Line 81"/>
              <p:cNvSpPr>
                <a:spLocks noChangeShapeType="1"/>
              </p:cNvSpPr>
              <p:nvPr/>
            </p:nvSpPr>
            <p:spPr bwMode="auto">
              <a:xfrm>
                <a:off x="3527" y="2431"/>
                <a:ext cx="426"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60" name="Line 82"/>
              <p:cNvSpPr>
                <a:spLocks noChangeShapeType="1"/>
              </p:cNvSpPr>
              <p:nvPr/>
            </p:nvSpPr>
            <p:spPr bwMode="auto">
              <a:xfrm>
                <a:off x="3534" y="2771"/>
                <a:ext cx="426"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61" name="Oval 83"/>
              <p:cNvSpPr>
                <a:spLocks noChangeArrowheads="1"/>
              </p:cNvSpPr>
              <p:nvPr/>
            </p:nvSpPr>
            <p:spPr bwMode="auto">
              <a:xfrm>
                <a:off x="3454" y="2457"/>
                <a:ext cx="242" cy="288"/>
              </a:xfrm>
              <a:prstGeom prst="ellipse">
                <a:avLst/>
              </a:prstGeom>
              <a:gradFill rotWithShape="1">
                <a:gsLst>
                  <a:gs pos="0">
                    <a:srgbClr val="FFFFFF"/>
                  </a:gs>
                  <a:gs pos="100000">
                    <a:srgbClr val="DDDDDD"/>
                  </a:gs>
                </a:gsLst>
                <a:lin ang="5400000" scaled="1"/>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62" name="Oval 84"/>
              <p:cNvSpPr>
                <a:spLocks noChangeArrowheads="1"/>
              </p:cNvSpPr>
              <p:nvPr/>
            </p:nvSpPr>
            <p:spPr bwMode="auto">
              <a:xfrm>
                <a:off x="3790" y="2457"/>
                <a:ext cx="241" cy="288"/>
              </a:xfrm>
              <a:prstGeom prst="ellipse">
                <a:avLst/>
              </a:prstGeom>
              <a:gradFill rotWithShape="1">
                <a:gsLst>
                  <a:gs pos="0">
                    <a:srgbClr val="FFFFFF"/>
                  </a:gs>
                  <a:gs pos="100000">
                    <a:srgbClr val="DDDDDD"/>
                  </a:gs>
                </a:gsLst>
                <a:lin ang="5400000" scaled="1"/>
              </a:gradFill>
              <a:ln w="19050">
                <a:solidFill>
                  <a:srgbClr val="969696"/>
                </a:solidFill>
                <a:round/>
                <a:headEnd type="none" w="sm" len="sm"/>
                <a:tailEnd type="none" w="sm" len="sm"/>
              </a:ln>
            </p:spPr>
            <p:txBody>
              <a:bodyPr wrap="none" anchor="ctr"/>
              <a:lstStyle/>
              <a:p>
                <a:pPr>
                  <a:spcBef>
                    <a:spcPct val="20000"/>
                  </a:spcBef>
                  <a:buFontTx/>
                  <a:buChar char="•"/>
                </a:pPr>
                <a:endParaRPr lang="en-US" sz="2400"/>
              </a:p>
            </p:txBody>
          </p:sp>
          <p:sp>
            <p:nvSpPr>
              <p:cNvPr id="63" name="Rectangle 85"/>
              <p:cNvSpPr>
                <a:spLocks noChangeArrowheads="1"/>
              </p:cNvSpPr>
              <p:nvPr/>
            </p:nvSpPr>
            <p:spPr bwMode="auto">
              <a:xfrm>
                <a:off x="3563" y="2455"/>
                <a:ext cx="355" cy="291"/>
              </a:xfrm>
              <a:prstGeom prst="rect">
                <a:avLst/>
              </a:prstGeom>
              <a:gradFill rotWithShape="1">
                <a:gsLst>
                  <a:gs pos="0">
                    <a:srgbClr val="FFFFFF"/>
                  </a:gs>
                  <a:gs pos="100000">
                    <a:srgbClr val="DDDDDD"/>
                  </a:gs>
                </a:gsLst>
                <a:lin ang="5400000" scaled="1"/>
              </a:gra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64" name="Line 86"/>
              <p:cNvSpPr>
                <a:spLocks noChangeShapeType="1"/>
              </p:cNvSpPr>
              <p:nvPr/>
            </p:nvSpPr>
            <p:spPr bwMode="auto">
              <a:xfrm>
                <a:off x="3560" y="2457"/>
                <a:ext cx="361"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65" name="Line 87"/>
              <p:cNvSpPr>
                <a:spLocks noChangeShapeType="1"/>
              </p:cNvSpPr>
              <p:nvPr/>
            </p:nvSpPr>
            <p:spPr bwMode="auto">
              <a:xfrm>
                <a:off x="3566" y="2745"/>
                <a:ext cx="361" cy="0"/>
              </a:xfrm>
              <a:prstGeom prst="line">
                <a:avLst/>
              </a:prstGeom>
              <a:noFill/>
              <a:ln w="19050">
                <a:solidFill>
                  <a:srgbClr val="969696"/>
                </a:solidFill>
                <a:round/>
                <a:headEnd type="none" w="sm" len="sm"/>
                <a:tailEnd type="none" w="sm" len="sm"/>
              </a:ln>
            </p:spPr>
            <p:txBody>
              <a:bodyPr wrap="none" anchor="ctr"/>
              <a:lstStyle/>
              <a:p>
                <a:endParaRPr lang="en-US"/>
              </a:p>
            </p:txBody>
          </p:sp>
          <p:sp>
            <p:nvSpPr>
              <p:cNvPr id="66" name="Line 88"/>
              <p:cNvSpPr>
                <a:spLocks noChangeShapeType="1"/>
              </p:cNvSpPr>
              <p:nvPr/>
            </p:nvSpPr>
            <p:spPr bwMode="auto">
              <a:xfrm>
                <a:off x="3741" y="2467"/>
                <a:ext cx="0" cy="273"/>
              </a:xfrm>
              <a:prstGeom prst="line">
                <a:avLst/>
              </a:prstGeom>
              <a:noFill/>
              <a:ln w="76200">
                <a:solidFill>
                  <a:srgbClr val="FFFFFF"/>
                </a:solidFill>
                <a:round/>
                <a:headEnd type="none" w="sm" len="sm"/>
                <a:tailEnd type="none" w="sm" len="sm"/>
              </a:ln>
            </p:spPr>
            <p:txBody>
              <a:bodyPr wrap="none" anchor="ctr"/>
              <a:lstStyle/>
              <a:p>
                <a:endParaRPr lang="en-US"/>
              </a:p>
            </p:txBody>
          </p:sp>
          <p:sp>
            <p:nvSpPr>
              <p:cNvPr id="67" name="Rectangle 89"/>
              <p:cNvSpPr>
                <a:spLocks noChangeArrowheads="1"/>
              </p:cNvSpPr>
              <p:nvPr/>
            </p:nvSpPr>
            <p:spPr bwMode="auto">
              <a:xfrm>
                <a:off x="3650" y="2534"/>
                <a:ext cx="45" cy="123"/>
              </a:xfrm>
              <a:prstGeom prst="rect">
                <a:avLst/>
              </a:prstGeom>
              <a:solidFill>
                <a:srgbClr val="969696"/>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68" name="Rectangle 90"/>
              <p:cNvSpPr>
                <a:spLocks noChangeArrowheads="1"/>
              </p:cNvSpPr>
              <p:nvPr/>
            </p:nvSpPr>
            <p:spPr bwMode="auto">
              <a:xfrm>
                <a:off x="3788" y="2534"/>
                <a:ext cx="45" cy="123"/>
              </a:xfrm>
              <a:prstGeom prst="rect">
                <a:avLst/>
              </a:prstGeom>
              <a:solidFill>
                <a:srgbClr val="969696"/>
              </a:solidFill>
              <a:ln w="12700">
                <a:noFill/>
                <a:miter lim="800000"/>
                <a:headEnd type="none" w="sm" len="sm"/>
                <a:tailEnd type="none" w="sm" len="sm"/>
              </a:ln>
            </p:spPr>
            <p:txBody>
              <a:bodyPr wrap="none" anchor="ctr"/>
              <a:lstStyle/>
              <a:p>
                <a:pPr>
                  <a:spcBef>
                    <a:spcPct val="20000"/>
                  </a:spcBef>
                  <a:buFontTx/>
                  <a:buChar char="•"/>
                </a:pPr>
                <a:endParaRPr lang="en-US" sz="2400"/>
              </a:p>
            </p:txBody>
          </p:sp>
          <p:sp>
            <p:nvSpPr>
              <p:cNvPr id="69" name="AutoShape 91"/>
              <p:cNvSpPr>
                <a:spLocks noChangeArrowheads="1"/>
              </p:cNvSpPr>
              <p:nvPr/>
            </p:nvSpPr>
            <p:spPr bwMode="auto">
              <a:xfrm rot="-5400000">
                <a:off x="3532" y="2551"/>
                <a:ext cx="106" cy="92"/>
              </a:xfrm>
              <a:prstGeom prst="triangle">
                <a:avLst>
                  <a:gd name="adj" fmla="val 50000"/>
                </a:avLst>
              </a:prstGeom>
              <a:solidFill>
                <a:srgbClr val="969696"/>
              </a:solidFill>
              <a:ln w="12700">
                <a:solidFill>
                  <a:srgbClr val="969696"/>
                </a:solidFill>
                <a:miter lim="800000"/>
                <a:headEnd type="none" w="sm" len="sm"/>
                <a:tailEnd type="none" w="sm" len="sm"/>
              </a:ln>
            </p:spPr>
            <p:txBody>
              <a:bodyPr vert="eaVert" wrap="none" anchor="ctr"/>
              <a:lstStyle/>
              <a:p>
                <a:pPr>
                  <a:spcBef>
                    <a:spcPct val="20000"/>
                  </a:spcBef>
                  <a:buFontTx/>
                  <a:buChar char="•"/>
                </a:pPr>
                <a:endParaRPr lang="en-US" sz="2400"/>
              </a:p>
            </p:txBody>
          </p:sp>
          <p:sp>
            <p:nvSpPr>
              <p:cNvPr id="70" name="AutoShape 92"/>
              <p:cNvSpPr>
                <a:spLocks noChangeArrowheads="1"/>
              </p:cNvSpPr>
              <p:nvPr/>
            </p:nvSpPr>
            <p:spPr bwMode="auto">
              <a:xfrm rot="5400000">
                <a:off x="3847" y="2548"/>
                <a:ext cx="106" cy="92"/>
              </a:xfrm>
              <a:prstGeom prst="triangle">
                <a:avLst>
                  <a:gd name="adj" fmla="val 50000"/>
                </a:avLst>
              </a:prstGeom>
              <a:solidFill>
                <a:srgbClr val="969696"/>
              </a:solidFill>
              <a:ln w="12700">
                <a:solidFill>
                  <a:srgbClr val="969696"/>
                </a:solidFill>
                <a:miter lim="800000"/>
                <a:headEnd type="none" w="sm" len="sm"/>
                <a:tailEnd type="none" w="sm" len="sm"/>
              </a:ln>
            </p:spPr>
            <p:txBody>
              <a:bodyPr rot="10800000" vert="eaVert" wrap="none" anchor="ctr"/>
              <a:lstStyle/>
              <a:p>
                <a:pPr>
                  <a:spcBef>
                    <a:spcPct val="20000"/>
                  </a:spcBef>
                  <a:buFontTx/>
                  <a:buChar char="•"/>
                </a:pPr>
                <a:endParaRPr lang="en-US" sz="2400"/>
              </a:p>
            </p:txBody>
          </p:sp>
          <p:sp>
            <p:nvSpPr>
              <p:cNvPr id="71" name="Rectangle 93"/>
              <p:cNvSpPr>
                <a:spLocks noChangeArrowheads="1"/>
              </p:cNvSpPr>
              <p:nvPr/>
            </p:nvSpPr>
            <p:spPr bwMode="auto">
              <a:xfrm>
                <a:off x="3483" y="2314"/>
                <a:ext cx="87" cy="56"/>
              </a:xfrm>
              <a:prstGeom prst="rect">
                <a:avLst/>
              </a:prstGeom>
              <a:solidFill>
                <a:srgbClr val="FFFFFF"/>
              </a:solidFill>
              <a:ln w="12700">
                <a:noFill/>
                <a:miter lim="800000"/>
                <a:headEnd type="none" w="sm" len="sm"/>
                <a:tailEnd type="none" w="sm" len="sm"/>
              </a:ln>
            </p:spPr>
            <p:txBody>
              <a:bodyPr wrap="none" anchor="ctr"/>
              <a:lstStyle/>
              <a:p>
                <a:pPr>
                  <a:spcBef>
                    <a:spcPct val="20000"/>
                  </a:spcBef>
                  <a:buFontTx/>
                  <a:buChar char="•"/>
                </a:pPr>
                <a:endParaRPr lang="en-US" sz="2400" dirty="0"/>
              </a:p>
            </p:txBody>
          </p:sp>
          <p:sp>
            <p:nvSpPr>
              <p:cNvPr id="72" name="Line 94"/>
              <p:cNvSpPr>
                <a:spLocks noChangeShapeType="1"/>
              </p:cNvSpPr>
              <p:nvPr/>
            </p:nvSpPr>
            <p:spPr bwMode="auto">
              <a:xfrm flipH="1">
                <a:off x="3952" y="2603"/>
                <a:ext cx="482" cy="0"/>
              </a:xfrm>
              <a:prstGeom prst="line">
                <a:avLst/>
              </a:prstGeom>
              <a:noFill/>
              <a:ln w="28575">
                <a:solidFill>
                  <a:srgbClr val="000000"/>
                </a:solidFill>
                <a:round/>
                <a:headEnd/>
                <a:tailEnd type="triangle" w="med" len="med"/>
              </a:ln>
            </p:spPr>
            <p:txBody>
              <a:bodyPr wrap="none" anchor="ctr"/>
              <a:lstStyle/>
              <a:p>
                <a:endParaRPr lang="en-US"/>
              </a:p>
            </p:txBody>
          </p:sp>
          <p:sp>
            <p:nvSpPr>
              <p:cNvPr id="73" name="Freeform 95"/>
              <p:cNvSpPr>
                <a:spLocks/>
              </p:cNvSpPr>
              <p:nvPr/>
            </p:nvSpPr>
            <p:spPr bwMode="auto">
              <a:xfrm>
                <a:off x="2317" y="2523"/>
                <a:ext cx="764" cy="268"/>
              </a:xfrm>
              <a:custGeom>
                <a:avLst/>
                <a:gdLst>
                  <a:gd name="T0" fmla="*/ 0 w 483"/>
                  <a:gd name="T1" fmla="*/ 6706 h 254"/>
                  <a:gd name="T2" fmla="*/ 0 w 483"/>
                  <a:gd name="T3" fmla="*/ 0 h 254"/>
                  <a:gd name="T4" fmla="*/ 2147483647 w 483"/>
                  <a:gd name="T5" fmla="*/ 0 h 254"/>
                  <a:gd name="T6" fmla="*/ 0 60000 65536"/>
                  <a:gd name="T7" fmla="*/ 0 60000 65536"/>
                  <a:gd name="T8" fmla="*/ 0 60000 65536"/>
                  <a:gd name="T9" fmla="*/ 0 w 483"/>
                  <a:gd name="T10" fmla="*/ 0 h 254"/>
                  <a:gd name="T11" fmla="*/ 483 w 483"/>
                  <a:gd name="T12" fmla="*/ 254 h 254"/>
                </a:gdLst>
                <a:ahLst/>
                <a:cxnLst>
                  <a:cxn ang="T6">
                    <a:pos x="T0" y="T1"/>
                  </a:cxn>
                  <a:cxn ang="T7">
                    <a:pos x="T2" y="T3"/>
                  </a:cxn>
                  <a:cxn ang="T8">
                    <a:pos x="T4" y="T5"/>
                  </a:cxn>
                </a:cxnLst>
                <a:rect l="T9" t="T10" r="T11" b="T12"/>
                <a:pathLst>
                  <a:path w="483" h="254">
                    <a:moveTo>
                      <a:pt x="0" y="254"/>
                    </a:moveTo>
                    <a:lnTo>
                      <a:pt x="0" y="0"/>
                    </a:lnTo>
                    <a:lnTo>
                      <a:pt x="483" y="0"/>
                    </a:lnTo>
                  </a:path>
                </a:pathLst>
              </a:custGeom>
              <a:noFill/>
              <a:ln w="28575">
                <a:solidFill>
                  <a:srgbClr val="000000"/>
                </a:solidFill>
                <a:round/>
                <a:headEnd type="none" w="sm" len="sm"/>
                <a:tailEnd type="triangle" w="med" len="med"/>
              </a:ln>
            </p:spPr>
            <p:txBody>
              <a:bodyPr wrap="none" anchor="ctr"/>
              <a:lstStyle/>
              <a:p>
                <a:endParaRPr lang="en-US"/>
              </a:p>
            </p:txBody>
          </p:sp>
          <p:sp>
            <p:nvSpPr>
              <p:cNvPr id="74" name="Line 96"/>
              <p:cNvSpPr>
                <a:spLocks noChangeShapeType="1"/>
              </p:cNvSpPr>
              <p:nvPr/>
            </p:nvSpPr>
            <p:spPr bwMode="auto">
              <a:xfrm>
                <a:off x="3606" y="2659"/>
                <a:ext cx="0" cy="280"/>
              </a:xfrm>
              <a:prstGeom prst="line">
                <a:avLst/>
              </a:prstGeom>
              <a:noFill/>
              <a:ln w="28575">
                <a:solidFill>
                  <a:srgbClr val="000000"/>
                </a:solidFill>
                <a:round/>
                <a:headEnd type="triangle" w="med" len="med"/>
                <a:tailEnd/>
              </a:ln>
            </p:spPr>
            <p:txBody>
              <a:bodyPr wrap="none" anchor="ctr"/>
              <a:lstStyle/>
              <a:p>
                <a:endParaRPr lang="en-US"/>
              </a:p>
            </p:txBody>
          </p:sp>
        </p:grpSp>
      </p:grpSp>
      <p:sp>
        <p:nvSpPr>
          <p:cNvPr id="77" name="AutoShape 27">
            <a:hlinkClick r:id="" action="ppaction://noaction" highlightClick="1"/>
          </p:cNvPr>
          <p:cNvSpPr>
            <a:spLocks noChangeArrowheads="1"/>
          </p:cNvSpPr>
          <p:nvPr/>
        </p:nvSpPr>
        <p:spPr bwMode="auto">
          <a:xfrm>
            <a:off x="990600" y="5486400"/>
            <a:ext cx="1719263" cy="346075"/>
          </a:xfrm>
          <a:prstGeom prst="actionButtonBlank">
            <a:avLst/>
          </a:prstGeom>
          <a:solidFill>
            <a:schemeClr val="tx1"/>
          </a:solidFill>
          <a:ln w="12700">
            <a:noFill/>
            <a:miter lim="800000"/>
            <a:headEnd type="none" w="sm" len="sm"/>
            <a:tailEnd type="none" w="sm" len="sm"/>
          </a:ln>
        </p:spPr>
        <p:txBody>
          <a:bodyPr wrap="none" anchor="ctr"/>
          <a:lstStyle/>
          <a:p>
            <a:pPr eaLnBrk="0" hangingPunct="0"/>
            <a:r>
              <a:rPr lang="en-US" dirty="0">
                <a:solidFill>
                  <a:schemeClr val="bg1"/>
                </a:solidFill>
              </a:rPr>
              <a:t>Attachments</a:t>
            </a:r>
          </a:p>
        </p:txBody>
      </p:sp>
      <p:sp>
        <p:nvSpPr>
          <p:cNvPr id="78" name="AutoShape 26">
            <a:hlinkClick r:id="" action="ppaction://noaction" highlightClick="1"/>
          </p:cNvPr>
          <p:cNvSpPr>
            <a:spLocks noChangeArrowheads="1"/>
          </p:cNvSpPr>
          <p:nvPr/>
        </p:nvSpPr>
        <p:spPr bwMode="auto">
          <a:xfrm>
            <a:off x="914400" y="2819400"/>
            <a:ext cx="1447800" cy="381000"/>
          </a:xfrm>
          <a:prstGeom prst="actionButtonBlank">
            <a:avLst/>
          </a:prstGeom>
          <a:solidFill>
            <a:schemeClr val="tx1"/>
          </a:solidFill>
          <a:ln w="12700">
            <a:noFill/>
            <a:miter lim="800000"/>
            <a:headEnd type="none" w="sm" len="sm"/>
            <a:tailEnd type="none" w="sm" len="sm"/>
          </a:ln>
        </p:spPr>
        <p:txBody>
          <a:bodyPr wrap="none" anchor="ctr"/>
          <a:lstStyle/>
          <a:p>
            <a:pPr eaLnBrk="0" hangingPunct="0">
              <a:defRPr/>
            </a:pPr>
            <a:r>
              <a:rPr lang="en-US" dirty="0">
                <a:solidFill>
                  <a:schemeClr val="bg1"/>
                </a:solidFill>
              </a:rPr>
              <a:t>Notes</a:t>
            </a:r>
          </a:p>
        </p:txBody>
      </p:sp>
    </p:spTree>
    <p:custDataLst>
      <p:tags r:id="rId1"/>
    </p:custData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grinder2.jpg"/>
          <p:cNvPicPr>
            <a:picLocks noChangeAspect="1"/>
          </p:cNvPicPr>
          <p:nvPr>
            <p:custDataLst>
              <p:tags r:id="rId2"/>
            </p:custDataLst>
          </p:nvPr>
        </p:nvPicPr>
        <p:blipFill>
          <a:blip r:embed="rId5"/>
          <a:srcRect/>
          <a:stretch>
            <a:fillRect/>
          </a:stretch>
        </p:blipFill>
        <p:spPr bwMode="auto">
          <a:xfrm>
            <a:off x="0" y="-323850"/>
            <a:ext cx="9318625" cy="7181850"/>
          </a:xfrm>
          <a:prstGeom prst="rect">
            <a:avLst/>
          </a:prstGeom>
          <a:noFill/>
          <a:ln w="9525">
            <a:noFill/>
            <a:miter lim="800000"/>
            <a:headEnd/>
            <a:tailEnd/>
          </a:ln>
        </p:spPr>
      </p:pic>
      <p:sp>
        <p:nvSpPr>
          <p:cNvPr id="39939" name="Title 1"/>
          <p:cNvSpPr>
            <a:spLocks noGrp="1"/>
          </p:cNvSpPr>
          <p:nvPr>
            <p:ph type="title"/>
          </p:nvPr>
        </p:nvSpPr>
        <p:spPr/>
        <p:txBody>
          <a:bodyPr/>
          <a:lstStyle/>
          <a:p>
            <a:r>
              <a:rPr lang="en-US" sz="3200" smtClean="0">
                <a:solidFill>
                  <a:schemeClr val="tx1"/>
                </a:solidFill>
                <a:ea typeface="ヒラギノ角ゴ Pro W3"/>
                <a:cs typeface="ヒラギノ角ゴ Pro W3"/>
              </a:rPr>
              <a:t>Welding and 5S</a:t>
            </a:r>
          </a:p>
        </p:txBody>
      </p:sp>
      <p:sp>
        <p:nvSpPr>
          <p:cNvPr id="6" name="Footer Placeholder 3"/>
          <p:cNvSpPr>
            <a:spLocks noGrp="1"/>
          </p:cNvSpPr>
          <p:nvPr>
            <p:ph type="ftr" sz="quarter" idx="10"/>
          </p:nvPr>
        </p:nvSpPr>
        <p:spPr bwMode="auto">
          <a:xfrm>
            <a:off x="701675" y="6453188"/>
            <a:ext cx="5437188" cy="231775"/>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solidFill>
                  <a:schemeClr val="bg1"/>
                </a:solidFill>
              </a:rPr>
              <a:t>Manual Welder Training</a:t>
            </a:r>
          </a:p>
        </p:txBody>
      </p:sp>
      <p:sp>
        <p:nvSpPr>
          <p:cNvPr id="7" name="Slide Number Placeholder 4"/>
          <p:cNvSpPr>
            <a:spLocks noGrp="1"/>
          </p:cNvSpPr>
          <p:nvPr>
            <p:ph type="sldNum" sz="quarter" idx="11"/>
          </p:nvPr>
        </p:nvSpPr>
        <p:spPr bwMode="auto">
          <a:xfrm>
            <a:off x="228600" y="6453188"/>
            <a:ext cx="354013" cy="404812"/>
          </a:xfrm>
          <a:noFill/>
          <a:ln>
            <a:miter lim="800000"/>
            <a:headEnd/>
            <a:tailEnd/>
          </a:ln>
        </p:spPr>
        <p:txBody>
          <a:bodyPr vert="horz" wrap="square" lIns="91440" tIns="45720" rIns="91440" bIns="45720" numCol="1" anchor="t" anchorCtr="0" compatLnSpc="1">
            <a:prstTxWarp prst="textNoShape">
              <a:avLst/>
            </a:prstTxWarp>
          </a:bodyPr>
          <a:lstStyle/>
          <a:p>
            <a:fld id="{D552E342-8122-4252-942E-45DA0056A62A}" type="slidenum">
              <a:rPr lang="en-US" smtClean="0">
                <a:solidFill>
                  <a:schemeClr val="bg1"/>
                </a:solidFill>
              </a:rPr>
              <a:pPr/>
              <a:t>20</a:t>
            </a:fld>
            <a:endParaRPr lang="en-US" dirty="0" smtClean="0">
              <a:solidFill>
                <a:schemeClr val="bg1"/>
              </a:solidFill>
            </a:endParaRPr>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 name="Title 9" hidden="1"/>
          <p:cNvSpPr>
            <a:spLocks noGrp="1"/>
          </p:cNvSpPr>
          <p:nvPr>
            <p:ph type="title"/>
          </p:nvPr>
        </p:nvSpPr>
        <p:spPr/>
        <p:txBody>
          <a:bodyPr/>
          <a:lstStyle/>
          <a:p>
            <a:r>
              <a:rPr lang="en-US" smtClean="0"/>
              <a:t>5 S</a:t>
            </a:r>
            <a:endParaRPr lang="en-US"/>
          </a:p>
        </p:txBody>
      </p:sp>
      <p:pic>
        <p:nvPicPr>
          <p:cNvPr id="11" name="Picture 10" descr="engbg.png"/>
          <p:cNvPicPr>
            <a:picLocks/>
          </p:cNvPicPr>
          <p:nvPr/>
        </p:nvPicPr>
        <p:blipFill>
          <a:blip r:embed="rId8"/>
          <a:stretch>
            <a:fillRect/>
          </a:stretch>
        </p:blipFill>
        <p:spPr>
          <a:xfrm>
            <a:off x="0" y="5473700"/>
            <a:ext cx="9144000" cy="1384300"/>
          </a:xfrm>
          <a:prstGeom prst="rect">
            <a:avLst/>
          </a:prstGeom>
        </p:spPr>
      </p:pic>
      <p:pic>
        <p:nvPicPr>
          <p:cNvPr id="13" name="Picture 12" descr="~t102421.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4" name="Picture 13"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5" name="Picture 14"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Checkpoint 6</a:t>
            </a:r>
            <a:endParaRPr lang="en-US"/>
          </a:p>
        </p:txBody>
      </p:sp>
      <p:pic>
        <p:nvPicPr>
          <p:cNvPr id="9" name="Picture 8" descr="engbg.png"/>
          <p:cNvPicPr>
            <a:picLocks/>
          </p:cNvPicPr>
          <p:nvPr/>
        </p:nvPicPr>
        <p:blipFill>
          <a:blip r:embed="rId8"/>
          <a:stretch>
            <a:fillRect/>
          </a:stretch>
        </p:blipFill>
        <p:spPr>
          <a:xfrm>
            <a:off x="0" y="5588000"/>
            <a:ext cx="9144000" cy="1270000"/>
          </a:xfrm>
          <a:prstGeom prst="rect">
            <a:avLst/>
          </a:prstGeom>
        </p:spPr>
      </p:pic>
      <p:pic>
        <p:nvPicPr>
          <p:cNvPr id="13" name="Picture 12" descr="~t103539.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7" name="Picture 16"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8" name="Picture 17"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ea typeface="ヒラギノ角ゴ Pro W3"/>
                <a:cs typeface="ヒラギノ角ゴ Pro W3"/>
              </a:rPr>
              <a:t>Hand Tool Safety</a:t>
            </a:r>
          </a:p>
        </p:txBody>
      </p:sp>
      <p:sp>
        <p:nvSpPr>
          <p:cNvPr id="20485" name="TextBox 4"/>
          <p:cNvSpPr txBox="1">
            <a:spLocks noChangeArrowheads="1"/>
          </p:cNvSpPr>
          <p:nvPr/>
        </p:nvSpPr>
        <p:spPr bwMode="auto">
          <a:xfrm>
            <a:off x="304800" y="1600200"/>
            <a:ext cx="4038600" cy="2862322"/>
          </a:xfrm>
          <a:prstGeom prst="rect">
            <a:avLst/>
          </a:prstGeom>
          <a:noFill/>
          <a:ln w="9525">
            <a:noFill/>
            <a:miter lim="800000"/>
            <a:headEnd/>
            <a:tailEnd/>
          </a:ln>
        </p:spPr>
        <p:txBody>
          <a:bodyPr wrap="square">
            <a:spAutoFit/>
          </a:bodyPr>
          <a:lstStyle/>
          <a:p>
            <a:endParaRPr lang="en-US" dirty="0" smtClean="0">
              <a:latin typeface="+mn-lt"/>
            </a:endParaRPr>
          </a:p>
          <a:p>
            <a:pPr>
              <a:buFont typeface="Arial" pitchFamily="34" charset="0"/>
              <a:buChar char="•"/>
            </a:pPr>
            <a:endParaRPr lang="en-US" dirty="0" smtClean="0">
              <a:latin typeface="+mn-lt"/>
            </a:endParaRPr>
          </a:p>
          <a:p>
            <a:pPr>
              <a:buFont typeface="Arial" pitchFamily="34" charset="0"/>
              <a:buChar char="•"/>
            </a:pPr>
            <a:r>
              <a:rPr lang="en-US" dirty="0" smtClean="0">
                <a:latin typeface="+mn-lt"/>
              </a:rPr>
              <a:t> Use </a:t>
            </a:r>
            <a:r>
              <a:rPr lang="en-US" dirty="0">
                <a:latin typeface="+mn-lt"/>
              </a:rPr>
              <a:t>the right tool for the job</a:t>
            </a:r>
          </a:p>
          <a:p>
            <a:pPr>
              <a:buFont typeface="Arial" pitchFamily="34" charset="0"/>
              <a:buChar char="•"/>
            </a:pPr>
            <a:r>
              <a:rPr lang="en-US" dirty="0" smtClean="0">
                <a:latin typeface="+mn-lt"/>
              </a:rPr>
              <a:t> Use </a:t>
            </a:r>
            <a:r>
              <a:rPr lang="en-US" dirty="0">
                <a:latin typeface="+mn-lt"/>
              </a:rPr>
              <a:t>good quality tools</a:t>
            </a:r>
          </a:p>
          <a:p>
            <a:pPr>
              <a:buFont typeface="Arial" pitchFamily="34" charset="0"/>
              <a:buChar char="•"/>
            </a:pPr>
            <a:r>
              <a:rPr lang="en-US" dirty="0" smtClean="0">
                <a:latin typeface="+mn-lt"/>
              </a:rPr>
              <a:t> Use </a:t>
            </a:r>
            <a:r>
              <a:rPr lang="en-US" dirty="0">
                <a:latin typeface="+mn-lt"/>
              </a:rPr>
              <a:t>the tools as they were intended</a:t>
            </a:r>
          </a:p>
          <a:p>
            <a:pPr>
              <a:buFont typeface="Arial" pitchFamily="34" charset="0"/>
              <a:buChar char="•"/>
            </a:pPr>
            <a:r>
              <a:rPr lang="en-US" dirty="0" smtClean="0">
                <a:latin typeface="+mn-lt"/>
              </a:rPr>
              <a:t> Inspect </a:t>
            </a:r>
            <a:r>
              <a:rPr lang="en-US" dirty="0">
                <a:latin typeface="+mn-lt"/>
              </a:rPr>
              <a:t>tools</a:t>
            </a:r>
          </a:p>
          <a:p>
            <a:pPr>
              <a:buFont typeface="Arial" pitchFamily="34" charset="0"/>
              <a:buChar char="•"/>
            </a:pPr>
            <a:r>
              <a:rPr lang="en-US" dirty="0" smtClean="0">
                <a:latin typeface="+mn-lt"/>
              </a:rPr>
              <a:t> Maintain </a:t>
            </a:r>
            <a:r>
              <a:rPr lang="en-US" dirty="0">
                <a:latin typeface="+mn-lt"/>
              </a:rPr>
              <a:t>tools</a:t>
            </a:r>
          </a:p>
          <a:p>
            <a:pPr>
              <a:buFont typeface="Arial" pitchFamily="34" charset="0"/>
              <a:buChar char="•"/>
            </a:pPr>
            <a:r>
              <a:rPr lang="en-US" dirty="0" smtClean="0">
                <a:latin typeface="+mn-lt"/>
              </a:rPr>
              <a:t> Grip </a:t>
            </a:r>
            <a:r>
              <a:rPr lang="en-US" dirty="0">
                <a:latin typeface="+mn-lt"/>
              </a:rPr>
              <a:t>tools right</a:t>
            </a:r>
          </a:p>
          <a:p>
            <a:pPr>
              <a:buFont typeface="Arial" pitchFamily="34" charset="0"/>
              <a:buChar char="•"/>
            </a:pPr>
            <a:r>
              <a:rPr lang="en-US" dirty="0" smtClean="0">
                <a:latin typeface="+mn-lt"/>
              </a:rPr>
              <a:t> Do </a:t>
            </a:r>
            <a:r>
              <a:rPr lang="en-US" dirty="0">
                <a:latin typeface="+mn-lt"/>
              </a:rPr>
              <a:t>not overload or force tools</a:t>
            </a:r>
          </a:p>
        </p:txBody>
      </p:sp>
      <p:pic>
        <p:nvPicPr>
          <p:cNvPr id="6" name="Picture 5" descr="workers 2.jpg"/>
          <p:cNvPicPr>
            <a:picLocks noChangeAspect="1"/>
          </p:cNvPicPr>
          <p:nvPr>
            <p:custDataLst>
              <p:tags r:id="rId2"/>
            </p:custDataLst>
          </p:nvPr>
        </p:nvPicPr>
        <p:blipFill>
          <a:blip r:embed="rId5"/>
          <a:stretch>
            <a:fillRect/>
          </a:stretch>
        </p:blipFill>
        <p:spPr>
          <a:xfrm>
            <a:off x="4495800" y="1600200"/>
            <a:ext cx="4294595" cy="3060192"/>
          </a:xfrm>
          <a:prstGeom prst="rect">
            <a:avLst/>
          </a:prstGeom>
        </p:spPr>
      </p:pic>
      <p:sp>
        <p:nvSpPr>
          <p:cNvPr id="7" name="Footer Placeholder 3"/>
          <p:cNvSpPr>
            <a:spLocks noGrp="1"/>
          </p:cNvSpPr>
          <p:nvPr>
            <p:ph type="ftr" sz="quarter" idx="10"/>
          </p:nvPr>
        </p:nvSpPr>
        <p:spPr bwMode="auto">
          <a:xfrm>
            <a:off x="701675" y="6453188"/>
            <a:ext cx="5437188" cy="231775"/>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Manual Welder Training</a:t>
            </a:r>
          </a:p>
        </p:txBody>
      </p:sp>
      <p:sp>
        <p:nvSpPr>
          <p:cNvPr id="8" name="Slide Number Placeholder 4"/>
          <p:cNvSpPr>
            <a:spLocks noGrp="1"/>
          </p:cNvSpPr>
          <p:nvPr>
            <p:ph type="sldNum" sz="quarter" idx="11"/>
          </p:nvPr>
        </p:nvSpPr>
        <p:spPr bwMode="auto">
          <a:xfrm>
            <a:off x="228600" y="6453188"/>
            <a:ext cx="354013" cy="404812"/>
          </a:xfrm>
          <a:noFill/>
          <a:ln>
            <a:miter lim="800000"/>
            <a:headEnd/>
            <a:tailEnd/>
          </a:ln>
        </p:spPr>
        <p:txBody>
          <a:bodyPr vert="horz" wrap="square" lIns="91440" tIns="45720" rIns="91440" bIns="45720" numCol="1" anchor="t" anchorCtr="0" compatLnSpc="1">
            <a:prstTxWarp prst="textNoShape">
              <a:avLst/>
            </a:prstTxWarp>
          </a:bodyPr>
          <a:lstStyle/>
          <a:p>
            <a:fld id="{D552E342-8122-4252-942E-45DA0056A62A}" type="slidenum">
              <a:rPr lang="en-US" smtClean="0"/>
              <a:pPr/>
              <a:t>23</a:t>
            </a:fld>
            <a:endParaRPr lang="en-US" dirty="0" smtClean="0"/>
          </a:p>
        </p:txBody>
      </p:sp>
      <p:sp>
        <p:nvSpPr>
          <p:cNvPr id="14" name="Rectangle 13"/>
          <p:cNvSpPr/>
          <p:nvPr/>
        </p:nvSpPr>
        <p:spPr>
          <a:xfrm>
            <a:off x="352757" y="1600200"/>
            <a:ext cx="3609643" cy="369332"/>
          </a:xfrm>
          <a:prstGeom prst="rect">
            <a:avLst/>
          </a:prstGeom>
        </p:spPr>
        <p:txBody>
          <a:bodyPr wrap="none">
            <a:spAutoFit/>
          </a:bodyPr>
          <a:lstStyle/>
          <a:p>
            <a:r>
              <a:rPr lang="en-US" dirty="0" smtClean="0">
                <a:latin typeface="+mn-lt"/>
              </a:rPr>
              <a:t>Rules when using hand tools:</a:t>
            </a:r>
            <a:endParaRPr lang="en-US" dirty="0">
              <a:latin typeface="+mn-lt"/>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Hammer Safety</a:t>
            </a:r>
            <a:endParaRPr lang="en-US"/>
          </a:p>
        </p:txBody>
      </p:sp>
      <p:pic>
        <p:nvPicPr>
          <p:cNvPr id="9" name="Picture 8" descr="engbg.png"/>
          <p:cNvPicPr>
            <a:picLocks/>
          </p:cNvPicPr>
          <p:nvPr/>
        </p:nvPicPr>
        <p:blipFill>
          <a:blip r:embed="rId8"/>
          <a:stretch>
            <a:fillRect/>
          </a:stretch>
        </p:blipFill>
        <p:spPr>
          <a:xfrm>
            <a:off x="0" y="5473700"/>
            <a:ext cx="9144000" cy="1384300"/>
          </a:xfrm>
          <a:prstGeom prst="rect">
            <a:avLst/>
          </a:prstGeom>
        </p:spPr>
      </p:pic>
      <p:pic>
        <p:nvPicPr>
          <p:cNvPr id="11" name="Picture 10" descr="~t103951.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2" name="Picture 11"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3" name="Picture 12"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Power Tools</a:t>
            </a:r>
            <a:endParaRPr lang="en-US"/>
          </a:p>
        </p:txBody>
      </p:sp>
      <p:pic>
        <p:nvPicPr>
          <p:cNvPr id="9" name="Picture 8" descr="engbg.png"/>
          <p:cNvPicPr>
            <a:picLocks/>
          </p:cNvPicPr>
          <p:nvPr/>
        </p:nvPicPr>
        <p:blipFill>
          <a:blip r:embed="rId8"/>
          <a:stretch>
            <a:fillRect/>
          </a:stretch>
        </p:blipFill>
        <p:spPr>
          <a:xfrm>
            <a:off x="0" y="5473700"/>
            <a:ext cx="9144000" cy="1384300"/>
          </a:xfrm>
          <a:prstGeom prst="rect">
            <a:avLst/>
          </a:prstGeom>
        </p:spPr>
      </p:pic>
      <p:pic>
        <p:nvPicPr>
          <p:cNvPr id="11" name="Picture 10" descr="~t104800.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2" name="Picture 11"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3" name="Picture 12"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10" name="Title 9" hidden="1"/>
          <p:cNvSpPr>
            <a:spLocks noGrp="1"/>
          </p:cNvSpPr>
          <p:nvPr>
            <p:ph type="title"/>
          </p:nvPr>
        </p:nvSpPr>
        <p:spPr/>
        <p:txBody>
          <a:bodyPr/>
          <a:lstStyle/>
          <a:p>
            <a:r>
              <a:rPr lang="en-US" smtClean="0"/>
              <a:t>Checkpoint 7</a:t>
            </a:r>
            <a:endParaRPr lang="en-US"/>
          </a:p>
        </p:txBody>
      </p:sp>
      <p:pic>
        <p:nvPicPr>
          <p:cNvPr id="11" name="Picture 10" descr="engbg.png"/>
          <p:cNvPicPr>
            <a:picLocks/>
          </p:cNvPicPr>
          <p:nvPr/>
        </p:nvPicPr>
        <p:blipFill>
          <a:blip r:embed="rId8"/>
          <a:stretch>
            <a:fillRect/>
          </a:stretch>
        </p:blipFill>
        <p:spPr>
          <a:xfrm>
            <a:off x="0" y="5588000"/>
            <a:ext cx="9144000" cy="1270000"/>
          </a:xfrm>
          <a:prstGeom prst="rect">
            <a:avLst/>
          </a:prstGeom>
        </p:spPr>
      </p:pic>
      <p:pic>
        <p:nvPicPr>
          <p:cNvPr id="14" name="Picture 13" descr="~t102946.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5" name="Picture 14"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6" name="Picture 15"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10" name="Title 9" hidden="1"/>
          <p:cNvSpPr>
            <a:spLocks noGrp="1"/>
          </p:cNvSpPr>
          <p:nvPr>
            <p:ph type="title"/>
          </p:nvPr>
        </p:nvSpPr>
        <p:spPr/>
        <p:txBody>
          <a:bodyPr/>
          <a:lstStyle/>
          <a:p>
            <a:r>
              <a:rPr lang="en-US" smtClean="0"/>
              <a:t>Electric Tools</a:t>
            </a:r>
            <a:endParaRPr lang="en-US"/>
          </a:p>
        </p:txBody>
      </p:sp>
      <p:pic>
        <p:nvPicPr>
          <p:cNvPr id="11" name="Picture 10" descr="engbg.png"/>
          <p:cNvPicPr>
            <a:picLocks/>
          </p:cNvPicPr>
          <p:nvPr/>
        </p:nvPicPr>
        <p:blipFill>
          <a:blip r:embed="rId8"/>
          <a:stretch>
            <a:fillRect/>
          </a:stretch>
        </p:blipFill>
        <p:spPr>
          <a:xfrm>
            <a:off x="0" y="5473700"/>
            <a:ext cx="9144000" cy="1384300"/>
          </a:xfrm>
          <a:prstGeom prst="rect">
            <a:avLst/>
          </a:prstGeom>
        </p:spPr>
      </p:pic>
      <p:pic>
        <p:nvPicPr>
          <p:cNvPr id="16" name="Picture 15" descr="~t111910.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7" name="Picture 16"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8" name="Picture 17"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10" name="Title 9" hidden="1"/>
          <p:cNvSpPr>
            <a:spLocks noGrp="1"/>
          </p:cNvSpPr>
          <p:nvPr>
            <p:ph type="title"/>
          </p:nvPr>
        </p:nvSpPr>
        <p:spPr/>
        <p:txBody>
          <a:bodyPr/>
          <a:lstStyle/>
          <a:p>
            <a:r>
              <a:rPr lang="en-US" smtClean="0"/>
              <a:t>Checkpoint 8</a:t>
            </a:r>
            <a:endParaRPr lang="en-US"/>
          </a:p>
        </p:txBody>
      </p:sp>
      <p:pic>
        <p:nvPicPr>
          <p:cNvPr id="11" name="Picture 10" descr="engbg.png"/>
          <p:cNvPicPr>
            <a:picLocks/>
          </p:cNvPicPr>
          <p:nvPr/>
        </p:nvPicPr>
        <p:blipFill>
          <a:blip r:embed="rId8"/>
          <a:stretch>
            <a:fillRect/>
          </a:stretch>
        </p:blipFill>
        <p:spPr>
          <a:xfrm>
            <a:off x="0" y="5588000"/>
            <a:ext cx="9144000" cy="1270000"/>
          </a:xfrm>
          <a:prstGeom prst="rect">
            <a:avLst/>
          </a:prstGeom>
        </p:spPr>
      </p:pic>
      <p:pic>
        <p:nvPicPr>
          <p:cNvPr id="14" name="Picture 13" descr="~t095123.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5" name="Picture 14"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6" name="Picture 15"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10" name="Title 9" hidden="1"/>
          <p:cNvSpPr>
            <a:spLocks noGrp="1"/>
          </p:cNvSpPr>
          <p:nvPr>
            <p:ph type="title"/>
          </p:nvPr>
        </p:nvSpPr>
        <p:spPr/>
        <p:txBody>
          <a:bodyPr/>
          <a:lstStyle/>
          <a:p>
            <a:r>
              <a:rPr lang="en-US" smtClean="0"/>
              <a:t>Using Hoists and Cranes</a:t>
            </a:r>
            <a:endParaRPr lang="en-US"/>
          </a:p>
        </p:txBody>
      </p:sp>
      <p:pic>
        <p:nvPicPr>
          <p:cNvPr id="11" name="Picture 10" descr="engbg.png"/>
          <p:cNvPicPr>
            <a:picLocks/>
          </p:cNvPicPr>
          <p:nvPr/>
        </p:nvPicPr>
        <p:blipFill>
          <a:blip r:embed="rId8"/>
          <a:stretch>
            <a:fillRect/>
          </a:stretch>
        </p:blipFill>
        <p:spPr>
          <a:xfrm>
            <a:off x="0" y="5473700"/>
            <a:ext cx="9144000" cy="1384300"/>
          </a:xfrm>
          <a:prstGeom prst="rect">
            <a:avLst/>
          </a:prstGeom>
        </p:spPr>
      </p:pic>
      <p:pic>
        <p:nvPicPr>
          <p:cNvPr id="16" name="Picture 15" descr="~t102307.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7" name="Picture 16"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8" name="Picture 17"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ea typeface="ヒラギノ角ゴ Pro W3"/>
                <a:cs typeface="ヒラギノ角ゴ Pro W3"/>
              </a:rPr>
              <a:t>Module Objectives</a:t>
            </a:r>
          </a:p>
        </p:txBody>
      </p:sp>
      <p:sp>
        <p:nvSpPr>
          <p:cNvPr id="13315" name="Rectangle 3"/>
          <p:cNvSpPr>
            <a:spLocks noGrp="1" noChangeArrowheads="1"/>
          </p:cNvSpPr>
          <p:nvPr>
            <p:ph idx="1"/>
          </p:nvPr>
        </p:nvSpPr>
        <p:spPr/>
        <p:txBody>
          <a:bodyPr/>
          <a:lstStyle/>
          <a:p>
            <a:pPr marL="466725" indent="-466725">
              <a:spcBef>
                <a:spcPct val="0"/>
              </a:spcBef>
              <a:spcAft>
                <a:spcPct val="100000"/>
              </a:spcAft>
            </a:pPr>
            <a:r>
              <a:rPr lang="en-US" b="1" dirty="0" smtClean="0">
                <a:ea typeface="ヒラギノ角ゴ Pro W3"/>
                <a:cs typeface="ヒラギノ角ゴ Pro W3"/>
              </a:rPr>
              <a:t>In this module you will learn:</a:t>
            </a:r>
          </a:p>
          <a:p>
            <a:pPr marL="466725" indent="-466725">
              <a:spcBef>
                <a:spcPct val="0"/>
              </a:spcBef>
              <a:spcAft>
                <a:spcPct val="100000"/>
              </a:spcAft>
              <a:buFontTx/>
              <a:buChar char="•"/>
            </a:pPr>
            <a:r>
              <a:rPr lang="en-US" sz="1800" dirty="0" smtClean="0">
                <a:ea typeface="ヒラギノ角ゴ Pro W3"/>
                <a:cs typeface="ヒラギノ角ゴ Pro W3"/>
              </a:rPr>
              <a:t>The importance of wearing the proper equipment when welding</a:t>
            </a:r>
          </a:p>
          <a:p>
            <a:pPr marL="466725" indent="-466725">
              <a:spcBef>
                <a:spcPct val="0"/>
              </a:spcBef>
              <a:spcAft>
                <a:spcPct val="100000"/>
              </a:spcAft>
              <a:buFontTx/>
              <a:buChar char="•"/>
            </a:pPr>
            <a:r>
              <a:rPr lang="en-US" sz="1800" dirty="0" smtClean="0">
                <a:ea typeface="ヒラギノ角ゴ Pro W3"/>
                <a:cs typeface="ヒラギノ角ゴ Pro W3"/>
              </a:rPr>
              <a:t>How to identify the possible risks in the welding process</a:t>
            </a:r>
          </a:p>
          <a:p>
            <a:pPr marL="466725" indent="-466725">
              <a:spcBef>
                <a:spcPct val="0"/>
              </a:spcBef>
              <a:spcAft>
                <a:spcPct val="100000"/>
              </a:spcAft>
              <a:buFontTx/>
              <a:buChar char="•"/>
            </a:pPr>
            <a:r>
              <a:rPr lang="en-US" sz="1800" dirty="0" smtClean="0">
                <a:ea typeface="ヒラギノ角ゴ Pro W3"/>
                <a:cs typeface="ヒラギノ角ゴ Pro W3"/>
              </a:rPr>
              <a:t>The hazards that may be present when welding</a:t>
            </a:r>
          </a:p>
          <a:p>
            <a:pPr marL="466725" indent="-466725">
              <a:spcBef>
                <a:spcPct val="0"/>
              </a:spcBef>
              <a:spcAft>
                <a:spcPct val="100000"/>
              </a:spcAft>
              <a:buFontTx/>
              <a:buChar char="•"/>
            </a:pPr>
            <a:r>
              <a:rPr lang="en-US" sz="1800" dirty="0" smtClean="0">
                <a:ea typeface="ヒラギノ角ゴ Pro W3"/>
                <a:cs typeface="ヒラギノ角ゴ Pro W3"/>
              </a:rPr>
              <a:t>The proper use of air and hand tools, hoists and other mechanical devices used in welding</a:t>
            </a:r>
          </a:p>
          <a:p>
            <a:pPr marL="466725" lvl="1" indent="-466725">
              <a:spcBef>
                <a:spcPct val="0"/>
              </a:spcBef>
              <a:spcAft>
                <a:spcPct val="100000"/>
              </a:spcAft>
              <a:buSzPct val="85000"/>
            </a:pPr>
            <a:r>
              <a:rPr lang="en-US" sz="1800" dirty="0" smtClean="0">
                <a:ea typeface="ヒラギノ角ゴ Pro W3"/>
              </a:rPr>
              <a:t>How to locate safety information for welding and cutting processes</a:t>
            </a:r>
          </a:p>
          <a:p>
            <a:pPr marL="466725" indent="-466725">
              <a:spcBef>
                <a:spcPct val="0"/>
              </a:spcBef>
              <a:spcAft>
                <a:spcPct val="100000"/>
              </a:spcAft>
              <a:buFontTx/>
              <a:buChar char="•"/>
            </a:pPr>
            <a:endParaRPr lang="en-US" sz="1600" dirty="0" smtClean="0">
              <a:ea typeface="ヒラギノ角ゴ Pro W3"/>
              <a:cs typeface="ヒラギノ角ゴ Pro W3"/>
            </a:endParaRPr>
          </a:p>
        </p:txBody>
      </p:sp>
      <p:sp>
        <p:nvSpPr>
          <p:cNvPr id="11" name="Footer Placeholder 3"/>
          <p:cNvSpPr>
            <a:spLocks noGrp="1"/>
          </p:cNvSpPr>
          <p:nvPr>
            <p:ph type="ftr" sz="quarter" idx="10"/>
          </p:nvPr>
        </p:nvSpPr>
        <p:spPr bwMode="auto">
          <a:xfrm>
            <a:off x="701675" y="6453188"/>
            <a:ext cx="5437188" cy="231775"/>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Manual Welder Training</a:t>
            </a:r>
          </a:p>
        </p:txBody>
      </p:sp>
      <p:sp>
        <p:nvSpPr>
          <p:cNvPr id="12" name="Slide Number Placeholder 4"/>
          <p:cNvSpPr>
            <a:spLocks noGrp="1"/>
          </p:cNvSpPr>
          <p:nvPr>
            <p:ph type="sldNum" sz="quarter" idx="11"/>
          </p:nvPr>
        </p:nvSpPr>
        <p:spPr bwMode="auto">
          <a:xfrm>
            <a:off x="390525" y="6453188"/>
            <a:ext cx="192088" cy="231775"/>
          </a:xfrm>
          <a:noFill/>
          <a:ln>
            <a:miter lim="800000"/>
            <a:headEnd/>
            <a:tailEnd/>
          </a:ln>
        </p:spPr>
        <p:txBody>
          <a:bodyPr vert="horz" wrap="square" lIns="91440" tIns="45720" rIns="91440" bIns="45720" numCol="1" anchor="t" anchorCtr="0" compatLnSpc="1">
            <a:prstTxWarp prst="textNoShape">
              <a:avLst/>
            </a:prstTxWarp>
          </a:bodyPr>
          <a:lstStyle/>
          <a:p>
            <a:fld id="{D552E342-8122-4252-942E-45DA0056A62A}" type="slidenum">
              <a:rPr lang="en-US" smtClean="0"/>
              <a:pPr/>
              <a:t>3</a:t>
            </a:fld>
            <a:endParaRPr lang="en-US" dirty="0" smtClean="0"/>
          </a:p>
        </p:txBody>
      </p:sp>
    </p:spTree>
    <p:custDataLst>
      <p:tags r:id="rId1"/>
    </p:custData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10" name="Title 9" hidden="1"/>
          <p:cNvSpPr>
            <a:spLocks noGrp="1"/>
          </p:cNvSpPr>
          <p:nvPr>
            <p:ph type="title"/>
          </p:nvPr>
        </p:nvSpPr>
        <p:spPr/>
        <p:txBody>
          <a:bodyPr/>
          <a:lstStyle/>
          <a:p>
            <a:r>
              <a:rPr lang="en-US" smtClean="0"/>
              <a:t>Checkpoint 9</a:t>
            </a:r>
            <a:endParaRPr lang="en-US"/>
          </a:p>
        </p:txBody>
      </p:sp>
      <p:pic>
        <p:nvPicPr>
          <p:cNvPr id="14" name="Picture 13" descr="engbg.png"/>
          <p:cNvPicPr>
            <a:picLocks/>
          </p:cNvPicPr>
          <p:nvPr/>
        </p:nvPicPr>
        <p:blipFill>
          <a:blip r:embed="rId8"/>
          <a:stretch>
            <a:fillRect/>
          </a:stretch>
        </p:blipFill>
        <p:spPr>
          <a:xfrm>
            <a:off x="0" y="5588000"/>
            <a:ext cx="9144000" cy="1270000"/>
          </a:xfrm>
          <a:prstGeom prst="rect">
            <a:avLst/>
          </a:prstGeom>
        </p:spPr>
      </p:pic>
      <p:pic>
        <p:nvPicPr>
          <p:cNvPr id="16" name="Picture 15" descr="~t111611.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7" name="Picture 16"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8" name="Picture 17"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rgonomics society.jpeg"/>
          <p:cNvPicPr>
            <a:picLocks noChangeAspect="1"/>
          </p:cNvPicPr>
          <p:nvPr>
            <p:custDataLst>
              <p:tags r:id="rId2"/>
            </p:custDataLst>
          </p:nvPr>
        </p:nvPicPr>
        <p:blipFill>
          <a:blip r:embed="rId5"/>
          <a:stretch>
            <a:fillRect/>
          </a:stretch>
        </p:blipFill>
        <p:spPr>
          <a:xfrm>
            <a:off x="0" y="0"/>
            <a:ext cx="9144000" cy="7260336"/>
          </a:xfrm>
          <a:prstGeom prst="rect">
            <a:avLst/>
          </a:prstGeom>
        </p:spPr>
      </p:pic>
      <p:sp>
        <p:nvSpPr>
          <p:cNvPr id="43010" name="Title 1"/>
          <p:cNvSpPr>
            <a:spLocks noGrp="1"/>
          </p:cNvSpPr>
          <p:nvPr>
            <p:ph type="title"/>
          </p:nvPr>
        </p:nvSpPr>
        <p:spPr/>
        <p:txBody>
          <a:bodyPr/>
          <a:lstStyle/>
          <a:p>
            <a:r>
              <a:rPr lang="en-US" dirty="0" smtClean="0">
                <a:solidFill>
                  <a:schemeClr val="bg1"/>
                </a:solidFill>
                <a:ea typeface="ヒラギノ角ゴ Pro W3"/>
                <a:cs typeface="ヒラギノ角ゴ Pro W3"/>
              </a:rPr>
              <a:t>Ergonomics and Welding</a:t>
            </a:r>
          </a:p>
        </p:txBody>
      </p:sp>
      <p:sp>
        <p:nvSpPr>
          <p:cNvPr id="43011" name="Footer Placeholder 2"/>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t>Manual Welder Training</a:t>
            </a:r>
          </a:p>
        </p:txBody>
      </p:sp>
      <p:sp>
        <p:nvSpPr>
          <p:cNvPr id="43012"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A533B585-2212-4B36-B3D4-C762060B44EE}" type="slidenum">
              <a:rPr lang="en-US" smtClean="0"/>
              <a:pPr/>
              <a:t>31</a:t>
            </a:fld>
            <a:endParaRPr lang="en-US" smtClean="0"/>
          </a:p>
        </p:txBody>
      </p:sp>
      <p:sp>
        <p:nvSpPr>
          <p:cNvPr id="6" name="Footer Placeholder 3"/>
          <p:cNvSpPr txBox="1">
            <a:spLocks/>
          </p:cNvSpPr>
          <p:nvPr/>
        </p:nvSpPr>
        <p:spPr bwMode="auto">
          <a:xfrm>
            <a:off x="432063" y="6453188"/>
            <a:ext cx="5706800" cy="40481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chemeClr val="bg1"/>
                </a:solidFill>
                <a:effectLst/>
                <a:uLnTx/>
                <a:uFillTx/>
                <a:latin typeface="Verdana" pitchFamily="34" charset="0"/>
                <a:ea typeface="+mn-ea"/>
                <a:cs typeface="+mn-cs"/>
              </a:rPr>
              <a:t>Manual Welder Training</a:t>
            </a:r>
            <a:endParaRPr kumimoji="0" lang="en-US" sz="1200" b="0" i="0" u="none" strike="noStrike" kern="1200" cap="none" spc="0" normalizeH="0" baseline="0" noProof="0" dirty="0" smtClean="0">
              <a:ln>
                <a:noFill/>
              </a:ln>
              <a:solidFill>
                <a:schemeClr val="bg1"/>
              </a:solidFill>
              <a:effectLst/>
              <a:uLnTx/>
              <a:uFillTx/>
              <a:latin typeface="Verdana" pitchFamily="34" charset="0"/>
              <a:ea typeface="+mn-ea"/>
              <a:cs typeface="+mn-cs"/>
            </a:endParaRPr>
          </a:p>
        </p:txBody>
      </p:sp>
      <p:sp>
        <p:nvSpPr>
          <p:cNvPr id="8" name="Slide Number Placeholder 4"/>
          <p:cNvSpPr txBox="1">
            <a:spLocks/>
          </p:cNvSpPr>
          <p:nvPr/>
        </p:nvSpPr>
        <p:spPr bwMode="auto">
          <a:xfrm>
            <a:off x="228600" y="6453188"/>
            <a:ext cx="354013" cy="40481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552E342-8122-4252-942E-45DA0056A62A}" type="slidenum">
              <a:rPr kumimoji="0" lang="en-US" sz="1000" b="0" i="0" u="none" strike="noStrike" kern="1200" cap="none" spc="0" normalizeH="0" baseline="0" noProof="0" smtClean="0">
                <a:ln>
                  <a:noFill/>
                </a:ln>
                <a:solidFill>
                  <a:schemeClr val="bg1"/>
                </a:solidFill>
                <a:effectLst/>
                <a:uLnTx/>
                <a:uFillTx/>
                <a:latin typeface="Verdana"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31</a:t>
            </a:fld>
            <a:endParaRPr kumimoji="0" lang="en-US" sz="1000" b="0" i="0" u="none" strike="noStrike" kern="1200" cap="none" spc="0" normalizeH="0" baseline="0" noProof="0" dirty="0" smtClean="0">
              <a:ln>
                <a:noFill/>
              </a:ln>
              <a:solidFill>
                <a:schemeClr val="bg1"/>
              </a:solidFill>
              <a:effectLst/>
              <a:uLnTx/>
              <a:uFillTx/>
              <a:latin typeface="Verdana" pitchFamily="34" charset="0"/>
              <a:ea typeface="+mn-ea"/>
              <a:cs typeface="+mn-cs"/>
            </a:endParaRPr>
          </a:p>
        </p:txBody>
      </p:sp>
    </p:spTree>
    <p:custDataLst>
      <p:tags r:id="rId1"/>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Ergonomics</a:t>
            </a:r>
            <a:endParaRPr lang="en-US"/>
          </a:p>
        </p:txBody>
      </p:sp>
      <p:pic>
        <p:nvPicPr>
          <p:cNvPr id="9" name="Picture 8" descr="engbg.png"/>
          <p:cNvPicPr>
            <a:picLocks/>
          </p:cNvPicPr>
          <p:nvPr/>
        </p:nvPicPr>
        <p:blipFill>
          <a:blip r:embed="rId8"/>
          <a:stretch>
            <a:fillRect/>
          </a:stretch>
        </p:blipFill>
        <p:spPr>
          <a:xfrm>
            <a:off x="0" y="5473700"/>
            <a:ext cx="9144000" cy="1384300"/>
          </a:xfrm>
          <a:prstGeom prst="rect">
            <a:avLst/>
          </a:prstGeom>
        </p:spPr>
      </p:pic>
      <p:pic>
        <p:nvPicPr>
          <p:cNvPr id="13" name="Picture 12" descr="~t064437.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4" name="Picture 13"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5" name="Picture 14"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Checkpoint 10</a:t>
            </a:r>
            <a:endParaRPr lang="en-US"/>
          </a:p>
        </p:txBody>
      </p:sp>
      <p:pic>
        <p:nvPicPr>
          <p:cNvPr id="9" name="Picture 8" descr="engbg.png"/>
          <p:cNvPicPr>
            <a:picLocks/>
          </p:cNvPicPr>
          <p:nvPr/>
        </p:nvPicPr>
        <p:blipFill>
          <a:blip r:embed="rId8"/>
          <a:stretch>
            <a:fillRect/>
          </a:stretch>
        </p:blipFill>
        <p:spPr>
          <a:xfrm>
            <a:off x="0" y="5588000"/>
            <a:ext cx="9144000" cy="1270000"/>
          </a:xfrm>
          <a:prstGeom prst="rect">
            <a:avLst/>
          </a:prstGeom>
        </p:spPr>
      </p:pic>
      <p:pic>
        <p:nvPicPr>
          <p:cNvPr id="13" name="Picture 12" descr="~t084528.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7" name="Picture 16"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8" name="Picture 17"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elder20.jpg"/>
          <p:cNvPicPr>
            <a:picLocks noChangeAspect="1"/>
          </p:cNvPicPr>
          <p:nvPr>
            <p:custDataLst>
              <p:tags r:id="rId2"/>
            </p:custDataLst>
          </p:nvPr>
        </p:nvPicPr>
        <p:blipFill>
          <a:blip r:embed="rId5"/>
          <a:stretch>
            <a:fillRect/>
          </a:stretch>
        </p:blipFill>
        <p:spPr>
          <a:xfrm>
            <a:off x="0" y="0"/>
            <a:ext cx="9144000" cy="6858000"/>
          </a:xfrm>
          <a:prstGeom prst="rect">
            <a:avLst/>
          </a:prstGeom>
        </p:spPr>
      </p:pic>
      <p:sp>
        <p:nvSpPr>
          <p:cNvPr id="52226" name="Title 1"/>
          <p:cNvSpPr>
            <a:spLocks noGrp="1"/>
          </p:cNvSpPr>
          <p:nvPr>
            <p:ph type="title"/>
          </p:nvPr>
        </p:nvSpPr>
        <p:spPr/>
        <p:txBody>
          <a:bodyPr/>
          <a:lstStyle/>
          <a:p>
            <a:r>
              <a:rPr lang="en-US" sz="3200" dirty="0" smtClean="0">
                <a:solidFill>
                  <a:schemeClr val="bg1"/>
                </a:solidFill>
                <a:ea typeface="ヒラギノ角ゴ Pro W3"/>
                <a:cs typeface="ヒラギノ角ゴ Pro W3"/>
              </a:rPr>
              <a:t>Summary Slide</a:t>
            </a:r>
          </a:p>
        </p:txBody>
      </p:sp>
      <p:sp>
        <p:nvSpPr>
          <p:cNvPr id="7" name="Footer Placeholder 3"/>
          <p:cNvSpPr>
            <a:spLocks noGrp="1"/>
          </p:cNvSpPr>
          <p:nvPr>
            <p:ph type="ftr" sz="quarter" idx="10"/>
          </p:nvPr>
        </p:nvSpPr>
        <p:spPr bwMode="auto">
          <a:xfrm>
            <a:off x="701675" y="6453188"/>
            <a:ext cx="5437188" cy="231775"/>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solidFill>
                  <a:schemeClr val="bg1"/>
                </a:solidFill>
              </a:rPr>
              <a:t>Manual Welder Training</a:t>
            </a:r>
          </a:p>
        </p:txBody>
      </p:sp>
      <p:sp>
        <p:nvSpPr>
          <p:cNvPr id="8" name="Slide Number Placeholder 4"/>
          <p:cNvSpPr>
            <a:spLocks noGrp="1"/>
          </p:cNvSpPr>
          <p:nvPr>
            <p:ph type="sldNum" sz="quarter" idx="11"/>
          </p:nvPr>
        </p:nvSpPr>
        <p:spPr bwMode="auto">
          <a:xfrm>
            <a:off x="228600" y="6453188"/>
            <a:ext cx="354013" cy="404812"/>
          </a:xfrm>
          <a:noFill/>
          <a:ln>
            <a:miter lim="800000"/>
            <a:headEnd/>
            <a:tailEnd/>
          </a:ln>
        </p:spPr>
        <p:txBody>
          <a:bodyPr vert="horz" wrap="square" lIns="91440" tIns="45720" rIns="91440" bIns="45720" numCol="1" anchor="t" anchorCtr="0" compatLnSpc="1">
            <a:prstTxWarp prst="textNoShape">
              <a:avLst/>
            </a:prstTxWarp>
          </a:bodyPr>
          <a:lstStyle/>
          <a:p>
            <a:fld id="{D552E342-8122-4252-942E-45DA0056A62A}" type="slidenum">
              <a:rPr lang="en-US" smtClean="0">
                <a:solidFill>
                  <a:schemeClr val="bg1"/>
                </a:solidFill>
              </a:rPr>
              <a:pPr/>
              <a:t>34</a:t>
            </a:fld>
            <a:endParaRPr lang="en-US" dirty="0" smtClean="0">
              <a:solidFill>
                <a:schemeClr val="bg1"/>
              </a:solidFill>
            </a:endParaRPr>
          </a:p>
        </p:txBody>
      </p:sp>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24" name="Title 23" hidden="1"/>
          <p:cNvSpPr>
            <a:spLocks noGrp="1"/>
          </p:cNvSpPr>
          <p:nvPr>
            <p:ph type="title"/>
          </p:nvPr>
        </p:nvSpPr>
        <p:spPr/>
        <p:txBody>
          <a:bodyPr/>
          <a:lstStyle/>
          <a:p>
            <a:r>
              <a:rPr lang="en-US" smtClean="0"/>
              <a:t>Acknowledgement Completion of the Course</a:t>
            </a:r>
            <a:endParaRPr lang="en-US"/>
          </a:p>
        </p:txBody>
      </p:sp>
      <p:pic>
        <p:nvPicPr>
          <p:cNvPr id="25" name="Picture 24" descr="engbg.png"/>
          <p:cNvPicPr>
            <a:picLocks/>
          </p:cNvPicPr>
          <p:nvPr/>
        </p:nvPicPr>
        <p:blipFill>
          <a:blip r:embed="rId8"/>
          <a:stretch>
            <a:fillRect/>
          </a:stretch>
        </p:blipFill>
        <p:spPr>
          <a:xfrm>
            <a:off x="0" y="5588000"/>
            <a:ext cx="9144000" cy="1270000"/>
          </a:xfrm>
          <a:prstGeom prst="rect">
            <a:avLst/>
          </a:prstGeom>
        </p:spPr>
      </p:pic>
      <p:pic>
        <p:nvPicPr>
          <p:cNvPr id="27" name="Picture 26" descr="~t064735.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28" name="Picture 27"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29" name="Picture 28"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smtClean="0">
                <a:ea typeface="ヒラギノ角ゴ Pro W3"/>
                <a:cs typeface="ヒラギノ角ゴ Pro W3"/>
              </a:rPr>
              <a:t>The American Welding Society</a:t>
            </a:r>
          </a:p>
        </p:txBody>
      </p:sp>
      <p:sp>
        <p:nvSpPr>
          <p:cNvPr id="3" name="Content Placeholder 2"/>
          <p:cNvSpPr>
            <a:spLocks noGrp="1"/>
          </p:cNvSpPr>
          <p:nvPr>
            <p:ph idx="1"/>
          </p:nvPr>
        </p:nvSpPr>
        <p:spPr>
          <a:xfrm>
            <a:off x="304800" y="1371600"/>
            <a:ext cx="4168775" cy="4495800"/>
          </a:xfrm>
        </p:spPr>
        <p:txBody>
          <a:bodyPr/>
          <a:lstStyle/>
          <a:p>
            <a:pPr marL="0" indent="0">
              <a:defRPr/>
            </a:pPr>
            <a:r>
              <a:rPr lang="en-US" sz="1800" dirty="0" smtClean="0"/>
              <a:t>Safety Information in this course is in compliance with the American Welding Society and can be found in the attachments section of this course.</a:t>
            </a:r>
          </a:p>
          <a:p>
            <a:pPr marL="0" indent="0">
              <a:defRPr/>
            </a:pPr>
            <a:endParaRPr lang="en-US" sz="1800" dirty="0" smtClean="0"/>
          </a:p>
          <a:p>
            <a:pPr marL="0" indent="0">
              <a:defRPr/>
            </a:pPr>
            <a:r>
              <a:rPr lang="en-US" sz="1800" dirty="0" smtClean="0"/>
              <a:t>The purpose of the American Welding Society is to standardize weld processes and procedures in the industry.</a:t>
            </a:r>
          </a:p>
          <a:p>
            <a:pPr marL="0" indent="0">
              <a:defRPr/>
            </a:pPr>
            <a:endParaRPr lang="en-US" sz="1800" dirty="0" smtClean="0"/>
          </a:p>
          <a:p>
            <a:pPr marL="0" indent="0">
              <a:defRPr/>
            </a:pPr>
            <a:r>
              <a:rPr lang="en-US" sz="1800" dirty="0" smtClean="0"/>
              <a:t>American National Standard </a:t>
            </a:r>
            <a:r>
              <a:rPr lang="en-US" sz="1800" dirty="0" smtClean="0">
                <a:latin typeface="Arial" pitchFamily="34" charset="0"/>
                <a:ea typeface="ヒラギノ角ゴ Pro W3"/>
                <a:cs typeface="ヒラギノ角ゴ Pro W3"/>
              </a:rPr>
              <a:t>“Safety in Welding, Cutting and Allied Process” ANSI Z49.1-2005</a:t>
            </a:r>
            <a:endParaRPr lang="en-US" sz="1800" dirty="0" smtClean="0"/>
          </a:p>
          <a:p>
            <a:pPr marL="0" indent="0">
              <a:defRPr/>
            </a:pPr>
            <a:endParaRPr lang="en-US" dirty="0" smtClean="0"/>
          </a:p>
          <a:p>
            <a:pPr>
              <a:defRPr/>
            </a:pPr>
            <a:endParaRPr lang="en-US" dirty="0"/>
          </a:p>
        </p:txBody>
      </p:sp>
      <p:pic>
        <p:nvPicPr>
          <p:cNvPr id="79" name="Picture 78" descr="welder 91.jpg"/>
          <p:cNvPicPr>
            <a:picLocks noChangeAspect="1"/>
          </p:cNvPicPr>
          <p:nvPr>
            <p:custDataLst>
              <p:tags r:id="rId2"/>
            </p:custDataLst>
          </p:nvPr>
        </p:nvPicPr>
        <p:blipFill>
          <a:blip r:embed="rId5"/>
          <a:stretch>
            <a:fillRect/>
          </a:stretch>
        </p:blipFill>
        <p:spPr>
          <a:xfrm>
            <a:off x="4800599" y="1371600"/>
            <a:ext cx="3845719" cy="2895600"/>
          </a:xfrm>
          <a:prstGeom prst="rect">
            <a:avLst/>
          </a:prstGeom>
          <a:scene3d>
            <a:camera prst="orthographicFront"/>
            <a:lightRig rig="threePt" dir="t"/>
          </a:scene3d>
          <a:sp3d>
            <a:bevelT prst="slope"/>
          </a:sp3d>
        </p:spPr>
      </p:pic>
      <p:sp>
        <p:nvSpPr>
          <p:cNvPr id="7" name="Footer Placeholder 3"/>
          <p:cNvSpPr>
            <a:spLocks noGrp="1"/>
          </p:cNvSpPr>
          <p:nvPr>
            <p:ph type="ftr" sz="quarter" idx="10"/>
          </p:nvPr>
        </p:nvSpPr>
        <p:spPr bwMode="auto">
          <a:xfrm>
            <a:off x="701675" y="6453188"/>
            <a:ext cx="5437188" cy="231775"/>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Manual Welder Training</a:t>
            </a:r>
          </a:p>
        </p:txBody>
      </p:sp>
      <p:sp>
        <p:nvSpPr>
          <p:cNvPr id="8" name="Slide Number Placeholder 4"/>
          <p:cNvSpPr>
            <a:spLocks noGrp="1"/>
          </p:cNvSpPr>
          <p:nvPr>
            <p:ph type="sldNum" sz="quarter" idx="11"/>
          </p:nvPr>
        </p:nvSpPr>
        <p:spPr bwMode="auto">
          <a:xfrm>
            <a:off x="390525" y="6453188"/>
            <a:ext cx="192088" cy="231775"/>
          </a:xfrm>
          <a:noFill/>
          <a:ln>
            <a:miter lim="800000"/>
            <a:headEnd/>
            <a:tailEnd/>
          </a:ln>
        </p:spPr>
        <p:txBody>
          <a:bodyPr vert="horz" wrap="square" lIns="91440" tIns="45720" rIns="91440" bIns="45720" numCol="1" anchor="t" anchorCtr="0" compatLnSpc="1">
            <a:prstTxWarp prst="textNoShape">
              <a:avLst/>
            </a:prstTxWarp>
          </a:bodyPr>
          <a:lstStyle/>
          <a:p>
            <a:fld id="{D552E342-8122-4252-942E-45DA0056A62A}" type="slidenum">
              <a:rPr lang="en-US" smtClean="0"/>
              <a:pPr/>
              <a:t>4</a:t>
            </a:fld>
            <a:endParaRPr lang="en-US" dirty="0" smtClean="0"/>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8" descr="2009_12-14_Title slide - Module 1b"/>
          <p:cNvPicPr>
            <a:picLocks noChangeAspect="1" noChangeArrowheads="1"/>
          </p:cNvPicPr>
          <p:nvPr>
            <p:custDataLst>
              <p:tags r:id="rId2"/>
            </p:custDataLst>
          </p:nvPr>
        </p:nvPicPr>
        <p:blipFill>
          <a:blip r:embed="rId5"/>
          <a:srcRect/>
          <a:stretch>
            <a:fillRect/>
          </a:stretch>
        </p:blipFill>
        <p:spPr bwMode="auto">
          <a:xfrm>
            <a:off x="0" y="0"/>
            <a:ext cx="9144000" cy="6858000"/>
          </a:xfrm>
          <a:prstGeom prst="rect">
            <a:avLst/>
          </a:prstGeom>
          <a:noFill/>
          <a:ln w="9525">
            <a:noFill/>
            <a:miter lim="800000"/>
            <a:headEnd/>
            <a:tailEnd/>
          </a:ln>
        </p:spPr>
      </p:pic>
      <p:sp>
        <p:nvSpPr>
          <p:cNvPr id="15363" name="Rectangle 3"/>
          <p:cNvSpPr>
            <a:spLocks noGrp="1" noChangeArrowheads="1"/>
          </p:cNvSpPr>
          <p:nvPr>
            <p:ph type="body" idx="1"/>
          </p:nvPr>
        </p:nvSpPr>
        <p:spPr>
          <a:xfrm>
            <a:off x="390525" y="3595688"/>
            <a:ext cx="4178300" cy="1423987"/>
          </a:xfrm>
        </p:spPr>
        <p:txBody>
          <a:bodyPr/>
          <a:lstStyle/>
          <a:p>
            <a:pPr marL="0" indent="0">
              <a:lnSpc>
                <a:spcPct val="90000"/>
              </a:lnSpc>
            </a:pPr>
            <a:r>
              <a:rPr lang="en-US" sz="2600" b="1" dirty="0" smtClean="0">
                <a:solidFill>
                  <a:schemeClr val="bg1"/>
                </a:solidFill>
                <a:ea typeface="ヒラギノ角ゴ Pro W3"/>
                <a:cs typeface="ヒラギノ角ゴ Pro W3"/>
              </a:rPr>
              <a:t>Module 1:</a:t>
            </a:r>
          </a:p>
          <a:p>
            <a:pPr marL="0" indent="0">
              <a:lnSpc>
                <a:spcPct val="90000"/>
              </a:lnSpc>
            </a:pPr>
            <a:r>
              <a:rPr lang="en-US" sz="2600" b="1" dirty="0" smtClean="0">
                <a:solidFill>
                  <a:schemeClr val="bg1"/>
                </a:solidFill>
                <a:ea typeface="ヒラギノ角ゴ Pro W3"/>
                <a:cs typeface="ヒラギノ角ゴ Pro W3"/>
              </a:rPr>
              <a:t>Personal </a:t>
            </a:r>
          </a:p>
          <a:p>
            <a:pPr marL="0" indent="0">
              <a:lnSpc>
                <a:spcPct val="90000"/>
              </a:lnSpc>
            </a:pPr>
            <a:r>
              <a:rPr lang="en-US" sz="2600" b="1" dirty="0" smtClean="0">
                <a:solidFill>
                  <a:schemeClr val="bg1"/>
                </a:solidFill>
                <a:ea typeface="ヒラギノ角ゴ Pro W3"/>
                <a:cs typeface="ヒラギノ角ゴ Pro W3"/>
              </a:rPr>
              <a:t>Safety Equipment</a:t>
            </a:r>
          </a:p>
        </p:txBody>
      </p:sp>
      <p:sp>
        <p:nvSpPr>
          <p:cNvPr id="15364" name="Footer Placeholder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smtClean="0"/>
              <a:t>Manual Welder Training</a:t>
            </a:r>
          </a:p>
        </p:txBody>
      </p:sp>
      <p:sp>
        <p:nvSpPr>
          <p:cNvPr id="15365"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B68AE55E-9C4C-4942-B4E2-AEE95D00B41C}" type="slidenum">
              <a:rPr lang="en-US" smtClean="0"/>
              <a:pPr/>
              <a:t>5</a:t>
            </a:fld>
            <a:endParaRPr lang="en-US" dirty="0" smtClean="0"/>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 name="Title 9" hidden="1"/>
          <p:cNvSpPr>
            <a:spLocks noGrp="1"/>
          </p:cNvSpPr>
          <p:nvPr>
            <p:ph type="title"/>
          </p:nvPr>
        </p:nvSpPr>
        <p:spPr/>
        <p:txBody>
          <a:bodyPr/>
          <a:lstStyle/>
          <a:p>
            <a:r>
              <a:rPr lang="en-US" smtClean="0"/>
              <a:t>Eye and Face Protection</a:t>
            </a:r>
            <a:endParaRPr lang="en-US"/>
          </a:p>
        </p:txBody>
      </p:sp>
      <p:pic>
        <p:nvPicPr>
          <p:cNvPr id="14" name="Picture 13" descr="engbg.png"/>
          <p:cNvPicPr>
            <a:picLocks/>
          </p:cNvPicPr>
          <p:nvPr/>
        </p:nvPicPr>
        <p:blipFill>
          <a:blip r:embed="rId8"/>
          <a:stretch>
            <a:fillRect/>
          </a:stretch>
        </p:blipFill>
        <p:spPr>
          <a:xfrm>
            <a:off x="0" y="5473700"/>
            <a:ext cx="9144000" cy="1384300"/>
          </a:xfrm>
          <a:prstGeom prst="rect">
            <a:avLst/>
          </a:prstGeom>
        </p:spPr>
      </p:pic>
      <p:pic>
        <p:nvPicPr>
          <p:cNvPr id="16" name="Picture 15" descr="~t083953.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7" name="Picture 16"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8" name="Picture 17"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15" name="Title 14" hidden="1"/>
          <p:cNvSpPr>
            <a:spLocks noGrp="1"/>
          </p:cNvSpPr>
          <p:nvPr>
            <p:ph type="title"/>
          </p:nvPr>
        </p:nvSpPr>
        <p:spPr/>
        <p:txBody>
          <a:bodyPr/>
          <a:lstStyle/>
          <a:p>
            <a:r>
              <a:rPr lang="en-US" smtClean="0"/>
              <a:t>Checkpoint 1</a:t>
            </a:r>
            <a:endParaRPr lang="en-US"/>
          </a:p>
        </p:txBody>
      </p:sp>
      <p:pic>
        <p:nvPicPr>
          <p:cNvPr id="16" name="Picture 15" descr="engbg.png"/>
          <p:cNvPicPr>
            <a:picLocks/>
          </p:cNvPicPr>
          <p:nvPr/>
        </p:nvPicPr>
        <p:blipFill>
          <a:blip r:embed="rId8"/>
          <a:stretch>
            <a:fillRect/>
          </a:stretch>
        </p:blipFill>
        <p:spPr>
          <a:xfrm>
            <a:off x="0" y="5588000"/>
            <a:ext cx="9144000" cy="1270000"/>
          </a:xfrm>
          <a:prstGeom prst="rect">
            <a:avLst/>
          </a:prstGeom>
        </p:spPr>
      </p:pic>
      <p:pic>
        <p:nvPicPr>
          <p:cNvPr id="18" name="Picture 17" descr="~t091818.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9" name="Picture 18"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20" name="Picture 19"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PPE Body Protection</a:t>
            </a:r>
            <a:endParaRPr lang="en-US"/>
          </a:p>
        </p:txBody>
      </p:sp>
      <p:pic>
        <p:nvPicPr>
          <p:cNvPr id="9" name="Picture 8" descr="engbg.png"/>
          <p:cNvPicPr>
            <a:picLocks/>
          </p:cNvPicPr>
          <p:nvPr/>
        </p:nvPicPr>
        <p:blipFill>
          <a:blip r:embed="rId8"/>
          <a:stretch>
            <a:fillRect/>
          </a:stretch>
        </p:blipFill>
        <p:spPr>
          <a:xfrm>
            <a:off x="0" y="5473700"/>
            <a:ext cx="9144000" cy="1384300"/>
          </a:xfrm>
          <a:prstGeom prst="rect">
            <a:avLst/>
          </a:prstGeom>
        </p:spPr>
      </p:pic>
      <p:pic>
        <p:nvPicPr>
          <p:cNvPr id="11" name="Picture 10" descr="~t085549.emf"/>
          <p:cNvPicPr>
            <a:picLocks/>
          </p:cNvPicPr>
          <p:nvPr>
            <p:custDataLst>
              <p:tags r:id="rId2"/>
            </p:custDataLst>
          </p:nvPr>
        </p:nvPicPr>
        <p:blipFill>
          <a:blip r:embed="rId9"/>
          <a:stretch>
            <a:fillRect/>
          </a:stretch>
        </p:blipFill>
        <p:spPr>
          <a:xfrm>
            <a:off x="190500" y="5838278"/>
            <a:ext cx="5092700" cy="807541"/>
          </a:xfrm>
          <a:prstGeom prst="rect">
            <a:avLst/>
          </a:prstGeom>
        </p:spPr>
      </p:pic>
      <p:pic>
        <p:nvPicPr>
          <p:cNvPr id="12" name="Picture 11"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3" name="Picture 12" descr="eng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Checkpoint 2</a:t>
            </a:r>
            <a:endParaRPr lang="en-US"/>
          </a:p>
        </p:txBody>
      </p:sp>
      <p:pic>
        <p:nvPicPr>
          <p:cNvPr id="9" name="Picture 8" descr="engbg.png"/>
          <p:cNvPicPr>
            <a:picLocks/>
          </p:cNvPicPr>
          <p:nvPr/>
        </p:nvPicPr>
        <p:blipFill>
          <a:blip r:embed="rId8"/>
          <a:stretch>
            <a:fillRect/>
          </a:stretch>
        </p:blipFill>
        <p:spPr>
          <a:xfrm>
            <a:off x="0" y="5588000"/>
            <a:ext cx="9144000" cy="1270000"/>
          </a:xfrm>
          <a:prstGeom prst="rect">
            <a:avLst/>
          </a:prstGeom>
        </p:spPr>
      </p:pic>
      <p:pic>
        <p:nvPicPr>
          <p:cNvPr id="11" name="Picture 10" descr="~t090200.emf"/>
          <p:cNvPicPr>
            <a:picLocks/>
          </p:cNvPicPr>
          <p:nvPr>
            <p:custDataLst>
              <p:tags r:id="rId2"/>
            </p:custDataLst>
          </p:nvPr>
        </p:nvPicPr>
        <p:blipFill>
          <a:blip r:embed="rId9"/>
          <a:stretch>
            <a:fillRect/>
          </a:stretch>
        </p:blipFill>
        <p:spPr>
          <a:xfrm>
            <a:off x="63500" y="5579057"/>
            <a:ext cx="5740400" cy="1230733"/>
          </a:xfrm>
          <a:prstGeom prst="rect">
            <a:avLst/>
          </a:prstGeom>
        </p:spPr>
      </p:pic>
      <p:pic>
        <p:nvPicPr>
          <p:cNvPr id="12" name="Picture 11" descr="enga.png"/>
          <p:cNvPicPr>
            <a:picLocks/>
          </p:cNvPicPr>
          <p:nvPr>
            <p:custDataLst>
              <p:tags r:id="rId3"/>
            </p:custDataLst>
          </p:nvPr>
        </p:nvPicPr>
        <p:blipFill>
          <a:blip r:embed="rId10"/>
          <a:stretch>
            <a:fillRect/>
          </a:stretch>
        </p:blipFill>
        <p:spPr>
          <a:xfrm>
            <a:off x="4959350" y="5986462"/>
            <a:ext cx="1473200" cy="431800"/>
          </a:xfrm>
          <a:prstGeom prst="rect">
            <a:avLst/>
          </a:prstGeom>
        </p:spPr>
      </p:pic>
      <p:pic>
        <p:nvPicPr>
          <p:cNvPr id="13" name="Picture 12" descr="qmb.png"/>
          <p:cNvPicPr>
            <a:picLocks/>
          </p:cNvPicPr>
          <p:nvPr>
            <p:custDataLst>
              <p:tags r:id="rId4"/>
            </p:custDataLst>
          </p:nvPr>
        </p:nvPicPr>
        <p:blipFill>
          <a:blip r:embed="rId11"/>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ATION_ID" val="2120"/>
  <p:tag name="ARTICULATE_REFERENCE_TYPE_2" val="1"/>
  <p:tag name="ARTICULATE_REFERENCE_TITLE_2" val="JDV 20.1 Welding Standards"/>
  <p:tag name="ARTICULATE_REFERENCE_2" val="C:\starteam\JDL_Learning_Activites\Operations\40012732_Manual Welder Training_Module 1\Reference_Attachments\JDV 20.1.pdf"/>
  <p:tag name="ARTICULATE_PROJECT_CHECK" val="0"/>
  <p:tag name="ARTICULATE_REFERENCE_COUNT" val="1"/>
  <p:tag name="ARTICULATE_REFERENCE_TYPE_1" val="1"/>
  <p:tag name="ARTICULATE_REFERENCE_TITLE_1" val="Manual Welding References"/>
  <p:tag name="ARTICULATE_REFERENCE_1" val="C:\starteam\JDL_Learning_Activites\Operations\40012732_Manual Welder Training_Module 1\Reference_Attachments\Manual Welder Training References.docx"/>
  <p:tag name="PRESENTER_PREVIEW_END" val="35"/>
  <p:tag name="PRESENTATION_PLAYLIST_COUNT" val="0"/>
  <p:tag name="PRESENTATION_PRESENTER_SLIDE_LEVEL" val="0"/>
  <p:tag name="LMS_COMPLETION_TITLE" val="Manual_Weld Training Module 1"/>
  <p:tag name="LMS_COMPLETION_ID" val="Manual_Weld_Training_Module_1"/>
  <p:tag name="LMS_COMPLETION_VERSION" val="1.0"/>
  <p:tag name="LMS_COMPLETION_DURATION" val="01:00:00"/>
  <p:tag name="LMS_COMPLETION_SCO_TITLE" val="Manual_Weld Training Module 1"/>
  <p:tag name="LMS_COMPLETION_SCO_ID" val="Manual_Weld_Training_Module1"/>
  <p:tag name="LMS_COMPLETION_EDITION" val="0"/>
  <p:tag name="LMS_COMPLETION_INTERACTION" val="350"/>
  <p:tag name="LMS_COMPLETION_THRESHOLD" val="100"/>
  <p:tag name="LMS_COMPLETION_METHOD" val="QUIZ"/>
  <p:tag name="LMS_COMPLETION_TARGET" val="7140d1fb-9667-4ce9-aabd-6bad2d598c18"/>
  <p:tag name="LMS_COMPLETION_TARGET_ID" val="350"/>
  <p:tag name="LMS_COMPLETION_TARGET_INDEX" val="35"/>
  <p:tag name="LMS_QUIZ_INSERT" val="1"/>
  <p:tag name="LMS_REPORTING" val="0"/>
  <p:tag name="LMS_DATA_SCORM" val="Yes"/>
  <p:tag name="PUBLISH_TITLE" val="Manual_Weld Training Module 1"/>
  <p:tag name="ARTICULATE_PUBLISH_PATH" val="C:\starteam\JDL_Learning_Activites\Operations\40012732_Manual Welder Training_Module 1\Articulate_Final_Publish"/>
  <p:tag name="ARTICULATE_LOGO" val="(None selected)"/>
  <p:tag name="ARTICULATE_PRESENTER" val="(None selected)"/>
  <p:tag name="ARTICULATE_PRESENTER_GUID" val="9869030842"/>
  <p:tag name="ARTICULATE_LMS" val="0"/>
  <p:tag name="ARTICULATE_TEMPLATE" val="Credit eContracts"/>
  <p:tag name="ARTICULATE_TEMPLATE_GUID" val="ef35fe3d-e18d-400a-9d2d-706127304273"/>
  <p:tag name="LMS_PUBLISH" val="Yes"/>
  <p:tag name="PRESENTER_PREVIEW_MODE" val="0"/>
  <p:tag name="PRESENTER_PREVIEW_START" val="1"/>
  <p:tag name="LMS_PROTOCOL_METHOD" val="SCORM"/>
  <p:tag name="LMS_PROTOCOL_VERSION" val="1.2"/>
  <p:tag name="LAUNCHINNEWWINDOW" val="0"/>
  <p:tag name="LASTPUBLISHED" val="C:\starteam\JDL_Learning_Activites\Operations\40012732_Manual Welder Training_Module 1\Articulate_Final_Publish\Manual_Weld Training Module 1\player.html"/>
  <p:tag name="ARTICULATE_PRESENTER_VERSION" val="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00.xml><?xml version="1.0" encoding="utf-8"?>
<p:tagLst xmlns:a="http://schemas.openxmlformats.org/drawingml/2006/main" xmlns:r="http://schemas.openxmlformats.org/officeDocument/2006/relationships" xmlns:p="http://schemas.openxmlformats.org/presentationml/2006/main">
  <p:tag name="EN_PROPERTIES_UNSET" val="1"/>
  <p:tag name="ENGAGE_INTERACTION_TRAP" val="1"/>
  <p:tag name="ENGAGE_INTERACTION_FINISH" val="2"/>
  <p:tag name="ENGAGE_INTERACTION_FINISH_MESSAGE" val="Next Slide"/>
  <p:tag name="AUDIO_ID" val="453"/>
  <p:tag name="ARTICULATE_SLIDE_GUID" val="d9d840b8-d65d-42cf-9e53-777f7a2475a5"/>
  <p:tag name="OVERRIDE" val="ENGAGE_INTERACTION_SLIDE"/>
  <p:tag name="ENGAGE_INTERACTION_TITLE" val="Using Hoists and Cranes"/>
  <p:tag name="ENGAGE_INTERACTION_FILENAME" val="C:\starteam\JDL_Learning_Activites\Operations\40012732_Manual Welder Training_Module 1\Articulate_Preparation\Using Hoists and Cranes.intr"/>
  <p:tag name="ENGAGE_INTERACTION_SLIDE_ID" val="453"/>
  <p:tag name="ENGAGE_INTERACTION_FORCE_UPDATE" val="0"/>
  <p:tag name="ENGAGE_LAST_MODIFY_DATE" val="40458.4325115741"/>
  <p:tag name="ELAPSEDTIME" val="174.248"/>
  <p:tag name="ARTICULATE_SLIDE_PAUSE" val="1"/>
  <p:tag name="ARTICULATE_NAV_LEVEL" val="2"/>
  <p:tag name="ARTICULATE_PLAYLIST_ID" val="-1"/>
  <p:tag name="ARTICULATE_LOCK_SLIDE" val="0"/>
  <p:tag name="ARTICULATE_SLIDE_NAV" val="29"/>
</p:tagLst>
</file>

<file path=ppt/tags/tag101.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102.xml><?xml version="1.0" encoding="utf-8"?>
<p:tagLst xmlns:a="http://schemas.openxmlformats.org/drawingml/2006/main" xmlns:r="http://schemas.openxmlformats.org/officeDocument/2006/relationships" xmlns:p="http://schemas.openxmlformats.org/presentationml/2006/main">
  <p:tag name="ART_ENGAGE_A" val="1"/>
</p:tagLst>
</file>

<file path=ppt/tags/tag103.xml><?xml version="1.0" encoding="utf-8"?>
<p:tagLst xmlns:a="http://schemas.openxmlformats.org/drawingml/2006/main" xmlns:r="http://schemas.openxmlformats.org/officeDocument/2006/relationships" xmlns:p="http://schemas.openxmlformats.org/presentationml/2006/main">
  <p:tag name="ART_ENGAGE_B" val="1"/>
</p:tagLst>
</file>

<file path=ppt/tags/tag104.xml><?xml version="1.0" encoding="utf-8"?>
<p:tagLst xmlns:a="http://schemas.openxmlformats.org/drawingml/2006/main" xmlns:r="http://schemas.openxmlformats.org/officeDocument/2006/relationships" xmlns:p="http://schemas.openxmlformats.org/presentationml/2006/main">
  <p:tag name="QM_PROPERTIES_UNSET" val="1"/>
  <p:tag name="AQP_PASS_ACTION" val="2"/>
  <p:tag name="AQP_FAIL_ACTION" val="2"/>
  <p:tag name="ARTICULATE_SLIDE_GUID" val="273aa172-0449-4d60-b148-141a060a905c"/>
  <p:tag name="OVERRIDE" val="QUIZMAKER_QUIZ_SLIDE"/>
  <p:tag name="QUIZMAKER_QUIZ_TITLE" val="Checkpoint 9"/>
  <p:tag name="QUIZMAKER_QUIZ_FILENAME" val="C:\starteam\JDL_Learning_Activites\Operations\40012732_Manual Welder Training_Module 1\Articulate_Preparation\Checkpoint 9.quiz"/>
  <p:tag name="QUIZMAKER_QUIZ_SLIDE_ID" val="473"/>
  <p:tag name="QUIZMAKER_QUIZ_FORCE_UPDATE" val="0"/>
  <p:tag name="AQP_PASS_SCORE" val="0"/>
  <p:tag name="QUIZMAKER_LAST_MODIFY_DATE" val="40458.4693055556"/>
  <p:tag name="ELAPSEDTIME" val="0"/>
  <p:tag name="AQP_TRAP" val="1"/>
  <p:tag name="ARTICULATE_SLIDE_PAUSE" val="1"/>
  <p:tag name="ARTICULATE_NAV_LEVEL" val="2"/>
  <p:tag name="ARTICULATE_PLAYLIST_ID" val="-1"/>
  <p:tag name="ARTICULATE_LOCK_SLIDE" val="0"/>
  <p:tag name="ARTICULATE_SLIDE_NAV" val="30"/>
</p:tagLst>
</file>

<file path=ppt/tags/tag105.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106.xml><?xml version="1.0" encoding="utf-8"?>
<p:tagLst xmlns:a="http://schemas.openxmlformats.org/drawingml/2006/main" xmlns:r="http://schemas.openxmlformats.org/officeDocument/2006/relationships" xmlns:p="http://schemas.openxmlformats.org/presentationml/2006/main">
  <p:tag name="ART_QM_A" val="1"/>
</p:tagLst>
</file>

<file path=ppt/tags/tag107.xml><?xml version="1.0" encoding="utf-8"?>
<p:tagLst xmlns:a="http://schemas.openxmlformats.org/drawingml/2006/main" xmlns:r="http://schemas.openxmlformats.org/officeDocument/2006/relationships" xmlns:p="http://schemas.openxmlformats.org/presentationml/2006/main">
  <p:tag name="ART_QM_B" val="1"/>
</p:tagLst>
</file>

<file path=ppt/tags/tag108.xml><?xml version="1.0" encoding="utf-8"?>
<p:tagLst xmlns:a="http://schemas.openxmlformats.org/drawingml/2006/main" xmlns:r="http://schemas.openxmlformats.org/officeDocument/2006/relationships" xmlns:p="http://schemas.openxmlformats.org/presentationml/2006/main">
  <p:tag name="AUDIO_IMPORT" val="C:\starteam\JDL_Learning_Activites\Operations\40010861_Manual Welder Training_MWT01EN\Manual Welding_Module1\Narration\Deere Welding Mod 1\Slide 32.mp3"/>
  <p:tag name="AUDIO_ID" val="455"/>
  <p:tag name="ELAPSEDTIME" val="46.002"/>
  <p:tag name="ARTICULATE_SLIDE_GUID" val="2b6168b7-ec70-42c3-8f95-983ac92aed36"/>
  <p:tag name="ARTICULATE_SLIDE_PAUSE" val="1"/>
  <p:tag name="ARTICULATE_NAV_LEVEL" val="1"/>
  <p:tag name="ARTICULATE_PLAYLIST_ID" val="-1"/>
  <p:tag name="ARTICULATE_LOCK_SLIDE" val="0"/>
  <p:tag name="ARTICULATE_SLIDE_NAV" val="31"/>
</p:tagLst>
</file>

<file path=ppt/tags/tag10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Os2Z5jxi_files\slide0001_image001.jpg"/>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0.xml><?xml version="1.0" encoding="utf-8"?>
<p:tagLst xmlns:a="http://schemas.openxmlformats.org/drawingml/2006/main" xmlns:r="http://schemas.openxmlformats.org/officeDocument/2006/relationships" xmlns:p="http://schemas.openxmlformats.org/presentationml/2006/main">
  <p:tag name="EN_PROPERTIES_UNSET" val="1"/>
  <p:tag name="ENGAGE_INTERACTION_TRAP" val="1"/>
  <p:tag name="ENGAGE_INTERACTION_FINISH" val="2"/>
  <p:tag name="ENGAGE_INTERACTION_FINISH_MESSAGE" val="Next Slide"/>
  <p:tag name="AUDIO_ID" val="454"/>
  <p:tag name="ARTICULATE_SLIDE_GUID" val="bd3ca064-dcdb-4863-b73d-3717df10f64a"/>
  <p:tag name="OVERRIDE" val="ENGAGE_INTERACTION_SLIDE"/>
  <p:tag name="ENGAGE_INTERACTION_TITLE" val="Ergonomics"/>
  <p:tag name="ENGAGE_INTERACTION_FILENAME" val="C:\starteam\JDL_Learning_Activites\Operations\40012732_Manual Welder Training_Module 1\Articulate_Preparation\Ergonomics.intr"/>
  <p:tag name="ENGAGE_INTERACTION_SLIDE_ID" val="454"/>
  <p:tag name="ENGAGE_INTERACTION_FORCE_UPDATE" val="0"/>
  <p:tag name="ENGAGE_LAST_MODIFY_DATE" val="40463.2809143519"/>
  <p:tag name="ELAPSEDTIME" val="209.933"/>
  <p:tag name="ARTICULATE_SLIDE_PAUSE" val="1"/>
  <p:tag name="ARTICULATE_NAV_LEVEL" val="2"/>
  <p:tag name="ARTICULATE_PLAYLIST_ID" val="-1"/>
  <p:tag name="ARTICULATE_LOCK_SLIDE" val="0"/>
  <p:tag name="ARTICULATE_SLIDE_NAV" val="32"/>
</p:tagLst>
</file>

<file path=ppt/tags/tag111.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112.xml><?xml version="1.0" encoding="utf-8"?>
<p:tagLst xmlns:a="http://schemas.openxmlformats.org/drawingml/2006/main" xmlns:r="http://schemas.openxmlformats.org/officeDocument/2006/relationships" xmlns:p="http://schemas.openxmlformats.org/presentationml/2006/main">
  <p:tag name="ART_ENGAGE_A" val="1"/>
</p:tagLst>
</file>

<file path=ppt/tags/tag113.xml><?xml version="1.0" encoding="utf-8"?>
<p:tagLst xmlns:a="http://schemas.openxmlformats.org/drawingml/2006/main" xmlns:r="http://schemas.openxmlformats.org/officeDocument/2006/relationships" xmlns:p="http://schemas.openxmlformats.org/presentationml/2006/main">
  <p:tag name="ART_ENGAGE_B" val="1"/>
</p:tagLst>
</file>

<file path=ppt/tags/tag114.xml><?xml version="1.0" encoding="utf-8"?>
<p:tagLst xmlns:a="http://schemas.openxmlformats.org/drawingml/2006/main" xmlns:r="http://schemas.openxmlformats.org/officeDocument/2006/relationships" xmlns:p="http://schemas.openxmlformats.org/presentationml/2006/main">
  <p:tag name="QM_PROPERTIES_UNSET" val="1"/>
  <p:tag name="AQP_PASS_ACTION" val="2"/>
  <p:tag name="AQP_FAIL_ACTION" val="2"/>
  <p:tag name="ARTICULATE_SLIDE_GUID" val="18161b02-d0d5-4980-a5fd-41a75735c34d"/>
  <p:tag name="OVERRIDE" val="QUIZMAKER_QUIZ_SLIDE"/>
  <p:tag name="QUIZMAKER_QUIZ_TITLE" val="Checkpoint 10"/>
  <p:tag name="QUIZMAKER_QUIZ_FILENAME" val="C:\starteam\JDL_Learning_Activites\Operations\40012732_Manual Welder Training_Module 1\Articulate_Preparation\Checkpoint 10.quiz"/>
  <p:tag name="QUIZMAKER_QUIZ_SLIDE_ID" val="474"/>
  <p:tag name="QUIZMAKER_QUIZ_FORCE_UPDATE" val="0"/>
  <p:tag name="AQP_PASS_SCORE" val="0"/>
  <p:tag name="QUIZMAKER_LAST_MODIFY_DATE" val="40463.3646180556"/>
  <p:tag name="ELAPSEDTIME" val="0"/>
  <p:tag name="AQP_TRAP" val="1"/>
  <p:tag name="ARTICULATE_SLIDE_PAUSE" val="1"/>
  <p:tag name="ARTICULATE_NAV_LEVEL" val="2"/>
  <p:tag name="ARTICULATE_PLAYLIST_ID" val="-1"/>
  <p:tag name="ARTICULATE_LOCK_SLIDE" val="0"/>
  <p:tag name="ARTICULATE_SLIDE_NAV" val="33"/>
</p:tagLst>
</file>

<file path=ppt/tags/tag115.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116.xml><?xml version="1.0" encoding="utf-8"?>
<p:tagLst xmlns:a="http://schemas.openxmlformats.org/drawingml/2006/main" xmlns:r="http://schemas.openxmlformats.org/officeDocument/2006/relationships" xmlns:p="http://schemas.openxmlformats.org/presentationml/2006/main">
  <p:tag name="ART_QM_A" val="1"/>
</p:tagLst>
</file>

<file path=ppt/tags/tag117.xml><?xml version="1.0" encoding="utf-8"?>
<p:tagLst xmlns:a="http://schemas.openxmlformats.org/drawingml/2006/main" xmlns:r="http://schemas.openxmlformats.org/officeDocument/2006/relationships" xmlns:p="http://schemas.openxmlformats.org/presentationml/2006/main">
  <p:tag name="ART_QM_B" val="1"/>
</p:tagLst>
</file>

<file path=ppt/tags/tag118.xml><?xml version="1.0" encoding="utf-8"?>
<p:tagLst xmlns:a="http://schemas.openxmlformats.org/drawingml/2006/main" xmlns:r="http://schemas.openxmlformats.org/officeDocument/2006/relationships" xmlns:p="http://schemas.openxmlformats.org/presentationml/2006/main">
  <p:tag name="AUDIO_IMPORT" val="C:\starteam\JDL_Learning_Activites\Operations\40010861_Manual Welder Training_MWT01EN\Manual Welding_Module1\Narration\Deere Welding Mod 1\Slide 35.mp3"/>
  <p:tag name="AUDIO_ID" val="336"/>
  <p:tag name="ELAPSEDTIME" val="51.618"/>
  <p:tag name="ARTICULATE_SLIDE_GUID" val="8ae557c4-591e-44aa-ab0f-5f4413e430d9"/>
  <p:tag name="ARTICULATE_SLIDE_PAUSE" val="1"/>
  <p:tag name="ARTICULATE_NAV_LEVEL" val="1"/>
  <p:tag name="ARTICULATE_PLAYLIST_ID" val="-1"/>
  <p:tag name="ARTICULATE_LOCK_SLIDE" val="0"/>
  <p:tag name="ARTICULATE_SLIDE_NAV" val="34"/>
</p:tagLst>
</file>

<file path=ppt/tags/tag11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tzHftUg3_files\slide0001_image001.jpg"/>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0.xml><?xml version="1.0" encoding="utf-8"?>
<p:tagLst xmlns:a="http://schemas.openxmlformats.org/drawingml/2006/main" xmlns:r="http://schemas.openxmlformats.org/officeDocument/2006/relationships" xmlns:p="http://schemas.openxmlformats.org/presentationml/2006/main">
  <p:tag name="ARTICULATE_SLIDE_GUID" val="7140d1fb-9667-4ce9-aabd-6bad2d598c18"/>
  <p:tag name="OVERRIDE" val="QUIZMAKER_QUIZ_SLIDE"/>
  <p:tag name="QUIZMAKER_QUIZ_TITLE" val="Acknowledgement Completion of the Course"/>
  <p:tag name="QUIZMAKER_QUIZ_FILENAME" val="C:\starteam\JDL_Learning_Activites\Operations\40012732_Manual Welder Training_Module 1\Tests\Acknowledgement Completion of the Course.quiz"/>
  <p:tag name="QUIZMAKER_QUIZ_SLIDE_ID" val="350"/>
  <p:tag name="QUIZMAKER_QUIZ_FORCE_UPDATE" val="0"/>
  <p:tag name="AQP_PASS_SCORE" val="100"/>
  <p:tag name="QUIZMAKER_LAST_MODIFY_DATE" val="40455.3578125"/>
  <p:tag name="ELAPSEDTIME" val="0"/>
  <p:tag name="ARTICULATE_SLIDE_PAUSE" val="1"/>
  <p:tag name="ARTICULATE_NAV_LEVEL" val="2"/>
  <p:tag name="ARTICULATE_PLAYLIST_ID" val="-1"/>
  <p:tag name="ARTICULATE_LOCK_SLIDE" val="0"/>
  <p:tag name="AQP_ADVANCE_MODE" val="0"/>
  <p:tag name="ARTICULATE_SLIDE_NAV" val="35"/>
  <p:tag name="AQP_PASS_ACTION" val="0"/>
  <p:tag name="AQP_FAIL_ACTION" val="0"/>
  <p:tag name="AQP_ATTEMPTS" val="1"/>
  <p:tag name="AQP_TRAP" val="1"/>
</p:tagLst>
</file>

<file path=ppt/tags/tag121.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122.xml><?xml version="1.0" encoding="utf-8"?>
<p:tagLst xmlns:a="http://schemas.openxmlformats.org/drawingml/2006/main" xmlns:r="http://schemas.openxmlformats.org/officeDocument/2006/relationships" xmlns:p="http://schemas.openxmlformats.org/presentationml/2006/main">
  <p:tag name="ART_QM_A" val="1"/>
</p:tagLst>
</file>

<file path=ppt/tags/tag123.xml><?xml version="1.0" encoding="utf-8"?>
<p:tagLst xmlns:a="http://schemas.openxmlformats.org/drawingml/2006/main" xmlns:r="http://schemas.openxmlformats.org/officeDocument/2006/relationships" xmlns:p="http://schemas.openxmlformats.org/presentationml/2006/main">
  <p:tag name="ART_QM_B" val="1"/>
</p:tagLst>
</file>

<file path=ppt/tags/tag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1dea197-e366-4c87-8c44-23dd6a7493b6"/>
  <p:tag name="AUDIO_IMPORT" val="C:\starteam\JDL_Learning_Activites\Operations\40010861_Manual Welder Training_MWT01EN\Manual Welding_Module1\Narration\Deere Welding Mod 1\Slide 03.mp3"/>
  <p:tag name="AUDIO_ID" val="329"/>
  <p:tag name="ELAPSEDTIME" val="3.605"/>
  <p:tag name="ARTICULATE_SLIDE_PAUSE" val="1"/>
  <p:tag name="ARTICULATE_NAV_LEVEL" val="2"/>
  <p:tag name="ARTICULATE_PLAYLIST_ID" val="-1"/>
  <p:tag name="ARTICULATE_LOCK_SLIDE" val="0"/>
  <p:tag name="ARTICULATE_SLIDE_NAV" val="3"/>
</p:tagLst>
</file>

<file path=ppt/tags/tag1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cc3448f6-9638-4313-8a5c-e39d90dac0c7"/>
  <p:tag name="AUDIO_IMPORT" val="C:\starteam\JDL_Learning_Activites\Operations\40010861_Manual Welder Training_MWT01EN\Manual Welding_Module1\Narration\Welding Mod 1 Beta changes\Slide 04.mp3"/>
  <p:tag name="AUDIO_ID" val="355"/>
  <p:tag name="ELAPSEDTIME" val="35.919"/>
  <p:tag name="ARTICULATE_SLIDE_PAUSE" val="1"/>
  <p:tag name="ARTICULATE_NAV_LEVEL" val="2"/>
  <p:tag name="ARTICULATE_PLAYLIST_ID" val="-1"/>
  <p:tag name="ARTICULATE_LOCK_SLIDE" val="0"/>
  <p:tag name="ARTICULATE_SLIDE_NAV" val="4"/>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UDIO_IMPORT" val="C:\starteam\JDL_Learning_Activites\Operations\40010861_Manual Welder Training_MWT01EN\Manual Welding_Module1\Narration\Deere Welding Mod 1\Slide 05.mp3"/>
  <p:tag name="AUDIO_ID" val="313"/>
  <p:tag name="ELAPSEDTIME" val="23.093"/>
  <p:tag name="ARTICULATE_SLIDE_GUID" val="4f6c6a61-3534-409e-89b1-c8767f567a8f"/>
  <p:tag name="ARTICULATE_TITLE_TAG" val="Personal Safety Equipment"/>
  <p:tag name="ARTICULATE_SLIDE_PAUSE" val="1"/>
  <p:tag name="ARTICULATE_NAV_LEVEL" val="1"/>
  <p:tag name="ARTICULATE_PLAYLIST_ID" val="-1"/>
  <p:tag name="ARTICULATE_LOCK_SLIDE" val="0"/>
  <p:tag name="ARTICULATE_SLIDE_NAV" val="5"/>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yCIaEBJx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TpSUseIO_files\slide0001_image001.png"/>
</p:tagLst>
</file>

<file path=ppt/tags/tag20.xml><?xml version="1.0" encoding="utf-8"?>
<p:tagLst xmlns:a="http://schemas.openxmlformats.org/drawingml/2006/main" xmlns:r="http://schemas.openxmlformats.org/officeDocument/2006/relationships" xmlns:p="http://schemas.openxmlformats.org/presentationml/2006/main">
  <p:tag name="EN_PROPERTIES_UNSET" val="1"/>
  <p:tag name="ENGAGE_INTERACTION_TRAP" val="1"/>
  <p:tag name="ENGAGE_INTERACTION_FINISH" val="2"/>
  <p:tag name="ENGAGE_INTERACTION_FINISH_MESSAGE" val="Next Slide"/>
  <p:tag name="ARTICULATE_SLIDE_GUID" val="8a795f04-e7ea-40ef-92e7-9e3ce61f5824"/>
  <p:tag name="ARTICULATE_SLIDE_PAUSE" val="1"/>
  <p:tag name="ARTICULATE_NAV_LEVEL" val="2"/>
  <p:tag name="ARTICULATE_PLAYLIST_ID" val="-1"/>
  <p:tag name="ARTICULATE_LOCK_SLIDE" val="0"/>
  <p:tag name="ARTICULATE_SLIDE_NAV" val="6"/>
  <p:tag name="OVERRIDE" val="ENGAGE_INTERACTION_SLIDE"/>
  <p:tag name="ENGAGE_INTERACTION_TITLE" val="Eye and Face Protection"/>
  <p:tag name="ENGAGE_INTERACTION_FILENAME" val="C:\starteam\JDL_Learning_Activites\Operations\40012732_Manual Welder Training_Module 1\Articulate_Preparation\Eye and Face Protection.intr"/>
  <p:tag name="ENGAGE_INTERACTION_SLIDE_ID" val="356"/>
  <p:tag name="ENGAGE_INTERACTION_FORCE_UPDATE" val="0"/>
  <p:tag name="ENGAGE_LAST_MODIFY_DATE" val="40494.3609375"/>
  <p:tag name="ELAPSEDTIME" val="226.779"/>
</p:tagLst>
</file>

<file path=ppt/tags/tag21.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22.xml><?xml version="1.0" encoding="utf-8"?>
<p:tagLst xmlns:a="http://schemas.openxmlformats.org/drawingml/2006/main" xmlns:r="http://schemas.openxmlformats.org/officeDocument/2006/relationships" xmlns:p="http://schemas.openxmlformats.org/presentationml/2006/main">
  <p:tag name="ART_ENGAGE_A" val="1"/>
</p:tagLst>
</file>

<file path=ppt/tags/tag23.xml><?xml version="1.0" encoding="utf-8"?>
<p:tagLst xmlns:a="http://schemas.openxmlformats.org/drawingml/2006/main" xmlns:r="http://schemas.openxmlformats.org/officeDocument/2006/relationships" xmlns:p="http://schemas.openxmlformats.org/presentationml/2006/main">
  <p:tag name="ART_ENGAGE_B" val="1"/>
</p:tagLst>
</file>

<file path=ppt/tags/tag24.xml><?xml version="1.0" encoding="utf-8"?>
<p:tagLst xmlns:a="http://schemas.openxmlformats.org/drawingml/2006/main" xmlns:r="http://schemas.openxmlformats.org/officeDocument/2006/relationships" xmlns:p="http://schemas.openxmlformats.org/presentationml/2006/main">
  <p:tag name="QM_PROPERTIES_UNSET" val="1"/>
  <p:tag name="ARTICULATE_SLIDE_GUID" val="784cfb48-3a92-4852-bd89-8bfb26867514"/>
  <p:tag name="ARTICULATE_SLIDE_PAUSE" val="1"/>
  <p:tag name="ARTICULATE_NAV_LEVEL" val="2"/>
  <p:tag name="ARTICULATE_PLAYLIST_ID" val="-1"/>
  <p:tag name="ARTICULATE_LOCK_SLIDE" val="0"/>
  <p:tag name="ARTICULATE_SLIDE_NAV" val="7"/>
  <p:tag name="AQP_PASS_ACTION" val="2"/>
  <p:tag name="AQP_FAIL_ACTION" val="2"/>
  <p:tag name="OVERRIDE" val="QUIZMAKER_QUIZ_SLIDE"/>
  <p:tag name="QUIZMAKER_QUIZ_TITLE" val="Checkpoint 1"/>
  <p:tag name="QUIZMAKER_QUIZ_FILENAME" val="C:\starteam\JDL_Learning_Activites\Operations\40012732_Manual Welder Training_Module 1\Articulate_Preparation\Checkpoint 1.quiz"/>
  <p:tag name="QUIZMAKER_QUIZ_SLIDE_ID" val="465"/>
  <p:tag name="QUIZMAKER_QUIZ_FORCE_UPDATE" val="0"/>
  <p:tag name="AQP_PASS_SCORE" val="0"/>
  <p:tag name="QUIZMAKER_LAST_MODIFY_DATE" val="40494.3874305556"/>
  <p:tag name="ELAPSEDTIME" val="0"/>
  <p:tag name="AQP_TRAP" val="1"/>
</p:tagLst>
</file>

<file path=ppt/tags/tag25.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6.xml><?xml version="1.0" encoding="utf-8"?>
<p:tagLst xmlns:a="http://schemas.openxmlformats.org/drawingml/2006/main" xmlns:r="http://schemas.openxmlformats.org/officeDocument/2006/relationships" xmlns:p="http://schemas.openxmlformats.org/presentationml/2006/main">
  <p:tag name="ART_QM_A" val="1"/>
</p:tagLst>
</file>

<file path=ppt/tags/tag27.xml><?xml version="1.0" encoding="utf-8"?>
<p:tagLst xmlns:a="http://schemas.openxmlformats.org/drawingml/2006/main" xmlns:r="http://schemas.openxmlformats.org/officeDocument/2006/relationships" xmlns:p="http://schemas.openxmlformats.org/presentationml/2006/main">
  <p:tag name="ART_QM_B" val="1"/>
</p:tagLst>
</file>

<file path=ppt/tags/tag28.xml><?xml version="1.0" encoding="utf-8"?>
<p:tagLst xmlns:a="http://schemas.openxmlformats.org/drawingml/2006/main" xmlns:r="http://schemas.openxmlformats.org/officeDocument/2006/relationships" xmlns:p="http://schemas.openxmlformats.org/presentationml/2006/main">
  <p:tag name="ENGAGE_INTERACTION_TRAP" val="1"/>
  <p:tag name="ENGAGE_INTERACTION_FINISH" val="2"/>
  <p:tag name="ENGAGE_INTERACTION_FINISH_MESSAGE" val="Next Slide"/>
  <p:tag name="AUDIO_ID" val="408"/>
  <p:tag name="ARTICULATE_SLIDE_GUID" val="eb15fcd9-c183-4b03-aa87-c1f179710a44"/>
  <p:tag name="ARTICULATE_SLIDE_PAUSE" val="1"/>
  <p:tag name="ARTICULATE_NAV_LEVEL" val="2"/>
  <p:tag name="ARTICULATE_PLAYLIST_ID" val="-1"/>
  <p:tag name="ARTICULATE_LOCK_SLIDE" val="0"/>
  <p:tag name="ARTICULATE_SLIDE_NAV" val="8"/>
  <p:tag name="OVERRIDE" val="ENGAGE_INTERACTION_SLIDE"/>
  <p:tag name="ENGAGE_INTERACTION_TITLE" val="PPE Body Protection"/>
  <p:tag name="ENGAGE_INTERACTION_FILENAME" val="C:\starteam\JDL_Learning_Activites\Operations\40012732_Manual Welder Training_Module 1\Articulate_Preparation\PPE Body Protection.intr"/>
  <p:tag name="ENGAGE_INTERACTION_SLIDE_ID" val="408"/>
  <p:tag name="ENGAGE_INTERACTION_FORCE_UPDATE" val="0"/>
  <p:tag name="ENGAGE_LAST_MODIFY_DATE" val="40494.372025463"/>
  <p:tag name="ELAPSEDTIME" val="367.277"/>
</p:tagLst>
</file>

<file path=ppt/tags/tag29.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AI2JGUDm_files\slide0001_image001.png"/>
</p:tagLst>
</file>

<file path=ppt/tags/tag30.xml><?xml version="1.0" encoding="utf-8"?>
<p:tagLst xmlns:a="http://schemas.openxmlformats.org/drawingml/2006/main" xmlns:r="http://schemas.openxmlformats.org/officeDocument/2006/relationships" xmlns:p="http://schemas.openxmlformats.org/presentationml/2006/main">
  <p:tag name="ART_ENGAGE_A" val="1"/>
</p:tagLst>
</file>

<file path=ppt/tags/tag31.xml><?xml version="1.0" encoding="utf-8"?>
<p:tagLst xmlns:a="http://schemas.openxmlformats.org/drawingml/2006/main" xmlns:r="http://schemas.openxmlformats.org/officeDocument/2006/relationships" xmlns:p="http://schemas.openxmlformats.org/presentationml/2006/main">
  <p:tag name="ART_ENGAGE_B" val="1"/>
</p:tagLst>
</file>

<file path=ppt/tags/tag32.xml><?xml version="1.0" encoding="utf-8"?>
<p:tagLst xmlns:a="http://schemas.openxmlformats.org/drawingml/2006/main" xmlns:r="http://schemas.openxmlformats.org/officeDocument/2006/relationships" xmlns:p="http://schemas.openxmlformats.org/presentationml/2006/main">
  <p:tag name="QM_PROPERTIES_UNSET" val="1"/>
  <p:tag name="AQP_PASS_ACTION" val="2"/>
  <p:tag name="AQP_FAIL_ACTION" val="2"/>
  <p:tag name="ARTICULATE_SLIDE_GUID" val="98ef9c78-ccee-4591-bf78-cb800aa59da1"/>
  <p:tag name="ARTICULATE_SLIDE_PAUSE" val="1"/>
  <p:tag name="ARTICULATE_NAV_LEVEL" val="2"/>
  <p:tag name="ARTICULATE_PLAYLIST_ID" val="-1"/>
  <p:tag name="ARTICULATE_LOCK_SLIDE" val="0"/>
  <p:tag name="ARTICULATE_SLIDE_NAV" val="9"/>
  <p:tag name="OVERRIDE" val="QUIZMAKER_QUIZ_SLIDE"/>
  <p:tag name="QUIZMAKER_QUIZ_TITLE" val="Checkpoint 2"/>
  <p:tag name="QUIZMAKER_QUIZ_FILENAME" val="C:\starteam\JDL_Learning_Activites\Operations\40012732_Manual Welder Training_Module 1\Articulate_Preparation\Checkpoint 2.quiz"/>
  <p:tag name="QUIZMAKER_QUIZ_SLIDE_ID" val="466"/>
  <p:tag name="QUIZMAKER_QUIZ_FORCE_UPDATE" val="0"/>
  <p:tag name="AQP_PASS_SCORE" val="80"/>
  <p:tag name="QUIZMAKER_LAST_MODIFY_DATE" val="40494.376099537"/>
  <p:tag name="ELAPSEDTIME" val="0"/>
  <p:tag name="AQP_TRAP" val="1"/>
</p:tagLst>
</file>

<file path=ppt/tags/tag33.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34.xml><?xml version="1.0" encoding="utf-8"?>
<p:tagLst xmlns:a="http://schemas.openxmlformats.org/drawingml/2006/main" xmlns:r="http://schemas.openxmlformats.org/officeDocument/2006/relationships" xmlns:p="http://schemas.openxmlformats.org/presentationml/2006/main">
  <p:tag name="ART_QM_A" val="1"/>
</p:tagLst>
</file>

<file path=ppt/tags/tag35.xml><?xml version="1.0" encoding="utf-8"?>
<p:tagLst xmlns:a="http://schemas.openxmlformats.org/drawingml/2006/main" xmlns:r="http://schemas.openxmlformats.org/officeDocument/2006/relationships" xmlns:p="http://schemas.openxmlformats.org/presentationml/2006/main">
  <p:tag name="ART_QM_B" val="1"/>
</p:tagLst>
</file>

<file path=ppt/tags/tag36.xml><?xml version="1.0" encoding="utf-8"?>
<p:tagLst xmlns:a="http://schemas.openxmlformats.org/drawingml/2006/main" xmlns:r="http://schemas.openxmlformats.org/officeDocument/2006/relationships" xmlns:p="http://schemas.openxmlformats.org/presentationml/2006/main">
  <p:tag name="ENGAGE_INTERACTION_TRAP" val="1"/>
  <p:tag name="ENGAGE_INTERACTION_FINISH" val="2"/>
  <p:tag name="ENGAGE_INTERACTION_FINISH_MESSAGE" val="Next Slide"/>
  <p:tag name="AUDIO_ID" val="407"/>
  <p:tag name="ARTICULATE_SLIDE_GUID" val="9598cc49-3725-4b2d-8704-d0327b678491"/>
  <p:tag name="ARTICULATE_SLIDE_PAUSE" val="1"/>
  <p:tag name="ARTICULATE_NAV_LEVEL" val="2"/>
  <p:tag name="ARTICULATE_PLAYLIST_ID" val="-1"/>
  <p:tag name="ARTICULATE_LOCK_SLIDE" val="0"/>
  <p:tag name="ARTICULATE_SLIDE_NAV" val="10"/>
  <p:tag name="OVERRIDE" val="ENGAGE_INTERACTION_SLIDE"/>
  <p:tag name="ENGAGE_INTERACTION_TITLE" val="PPE Protective Clothing"/>
  <p:tag name="ENGAGE_INTERACTION_FILENAME" val="C:\starteam\JDL_Learning_Activites\Operations\40012732_Manual Welder Training_Module 1\Articulate_Preparation\PPE Protective Clothing.intr"/>
  <p:tag name="ENGAGE_INTERACTION_SLIDE_ID" val="407"/>
  <p:tag name="ENGAGE_INTERACTION_FORCE_UPDATE" val="0"/>
  <p:tag name="ENGAGE_LAST_MODIFY_DATE" val="40494.3949768519"/>
  <p:tag name="ELAPSEDTIME" val="163.012"/>
</p:tagLst>
</file>

<file path=ppt/tags/tag37.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38.xml><?xml version="1.0" encoding="utf-8"?>
<p:tagLst xmlns:a="http://schemas.openxmlformats.org/drawingml/2006/main" xmlns:r="http://schemas.openxmlformats.org/officeDocument/2006/relationships" xmlns:p="http://schemas.openxmlformats.org/presentationml/2006/main">
  <p:tag name="ART_ENGAGE_A" val="1"/>
</p:tagLst>
</file>

<file path=ppt/tags/tag39.xml><?xml version="1.0" encoding="utf-8"?>
<p:tagLst xmlns:a="http://schemas.openxmlformats.org/drawingml/2006/main" xmlns:r="http://schemas.openxmlformats.org/officeDocument/2006/relationships" xmlns:p="http://schemas.openxmlformats.org/presentationml/2006/main">
  <p:tag name="ART_ENGAGE_B" val="1"/>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sT45ofij_files\slide0001_image001.png"/>
</p:tagLst>
</file>

<file path=ppt/tags/tag40.xml><?xml version="1.0" encoding="utf-8"?>
<p:tagLst xmlns:a="http://schemas.openxmlformats.org/drawingml/2006/main" xmlns:r="http://schemas.openxmlformats.org/officeDocument/2006/relationships" xmlns:p="http://schemas.openxmlformats.org/presentationml/2006/main">
  <p:tag name="QM_PROPERTIES_UNSET" val="1"/>
  <p:tag name="AQP_PASS_ACTION" val="2"/>
  <p:tag name="AQP_FAIL_ACTION" val="2"/>
  <p:tag name="ARTICULATE_SLIDE_GUID" val="dd0b9c0a-1154-439b-87f0-797eaa23e016"/>
  <p:tag name="ARTICULATE_SLIDE_PAUSE" val="1"/>
  <p:tag name="ARTICULATE_NAV_LEVEL" val="2"/>
  <p:tag name="ARTICULATE_PLAYLIST_ID" val="-1"/>
  <p:tag name="ARTICULATE_LOCK_SLIDE" val="0"/>
  <p:tag name="ARTICULATE_SLIDE_NAV" val="11"/>
  <p:tag name="OVERRIDE" val="QUIZMAKER_QUIZ_SLIDE"/>
  <p:tag name="QUIZMAKER_QUIZ_TITLE" val="Checkpoint 3"/>
  <p:tag name="QUIZMAKER_QUIZ_FILENAME" val="C:\starteam\JDL_Learning_Activites\Operations\40012732_Manual Welder Training_Module 1\Articulate_Preparation\Checkpoint 3.quiz"/>
  <p:tag name="QUIZMAKER_QUIZ_SLIDE_ID" val="467"/>
  <p:tag name="QUIZMAKER_QUIZ_FORCE_UPDATE" val="0"/>
  <p:tag name="AQP_PASS_SCORE" val="0"/>
  <p:tag name="QUIZMAKER_LAST_MODIFY_DATE" val="40494.4021759259"/>
  <p:tag name="ELAPSEDTIME" val="0"/>
  <p:tag name="AQP_TRAP" val="1"/>
</p:tagLst>
</file>

<file path=ppt/tags/tag41.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42.xml><?xml version="1.0" encoding="utf-8"?>
<p:tagLst xmlns:a="http://schemas.openxmlformats.org/drawingml/2006/main" xmlns:r="http://schemas.openxmlformats.org/officeDocument/2006/relationships" xmlns:p="http://schemas.openxmlformats.org/presentationml/2006/main">
  <p:tag name="ART_QM_A" val="1"/>
</p:tagLst>
</file>

<file path=ppt/tags/tag43.xml><?xml version="1.0" encoding="utf-8"?>
<p:tagLst xmlns:a="http://schemas.openxmlformats.org/drawingml/2006/main" xmlns:r="http://schemas.openxmlformats.org/officeDocument/2006/relationships" xmlns:p="http://schemas.openxmlformats.org/presentationml/2006/main">
  <p:tag name="ART_QM_B" val="1"/>
</p:tagLst>
</file>

<file path=ppt/tags/tag44.xml><?xml version="1.0" encoding="utf-8"?>
<p:tagLst xmlns:a="http://schemas.openxmlformats.org/drawingml/2006/main" xmlns:r="http://schemas.openxmlformats.org/officeDocument/2006/relationships" xmlns:p="http://schemas.openxmlformats.org/presentationml/2006/main">
  <p:tag name="AUDIO_IMPORT" val="C:\starteam\JDL_Learning_Activites\Operations\40010861_Manual Welder Training_MWT01EN\Manual Welding_Module1\Narration\Deere Welding Mod 1\Slide 12.mp3"/>
  <p:tag name="AUDIO_ID" val="337"/>
  <p:tag name="ELAPSEDTIME" val="6.218"/>
  <p:tag name="ARTICULATE_SLIDE_GUID" val="5397b55c-c195-4d38-8a44-aafec60f9245"/>
  <p:tag name="ARTICULATE_TITLE_TAG" val="Welding Hazards"/>
  <p:tag name="ARTICULATE_SLIDE_PAUSE" val="1"/>
  <p:tag name="ARTICULATE_NAV_LEVEL" val="1"/>
  <p:tag name="ARTICULATE_PLAYLIST_ID" val="-1"/>
  <p:tag name="ARTICULATE_LOCK_SLIDE" val="0"/>
  <p:tag name="ARTICULATE_SLIDE_NAV" val="12"/>
</p:tagLst>
</file>

<file path=ppt/tags/tag4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87rRXB4w_files\slide0001_image001.jpg"/>
</p:tagLst>
</file>

<file path=ppt/tags/tag46.xml><?xml version="1.0" encoding="utf-8"?>
<p:tagLst xmlns:a="http://schemas.openxmlformats.org/drawingml/2006/main" xmlns:r="http://schemas.openxmlformats.org/officeDocument/2006/relationships" xmlns:p="http://schemas.openxmlformats.org/presentationml/2006/main">
  <p:tag name="EN_PROPERTIES_UNSET" val="1"/>
  <p:tag name="ENGAGE_INTERACTION_TRAP" val="1"/>
  <p:tag name="ENGAGE_INTERACTION_FINISH" val="2"/>
  <p:tag name="ENGAGE_INTERACTION_FINISH_MESSAGE" val="Next Slide"/>
  <p:tag name="AUDIO_ID" val="373"/>
  <p:tag name="ARTICULATE_SLIDE_GUID" val="2e883bbd-33f8-49b5-ad6d-5749f20742a4"/>
  <p:tag name="ARTICULATE_SLIDE_PAUSE" val="1"/>
  <p:tag name="ARTICULATE_NAV_LEVEL" val="2"/>
  <p:tag name="ARTICULATE_PLAYLIST_ID" val="-1"/>
  <p:tag name="ARTICULATE_LOCK_SLIDE" val="0"/>
  <p:tag name="ARTICULATE_SLIDE_NAV" val="13"/>
  <p:tag name="OVERRIDE" val="ENGAGE_INTERACTION_SLIDE"/>
  <p:tag name="ENGAGE_INTERACTION_TITLE" val="Welding Hazards"/>
  <p:tag name="ENGAGE_INTERACTION_FILENAME" val="C:\starteam\JDL_Learning_Activites\Operations\40012732_Manual Welder Training_Module 1\Articulate_Preparation\Welding Hazards1.intr"/>
  <p:tag name="ENGAGE_INTERACTION_SLIDE_ID" val="373"/>
  <p:tag name="ENGAGE_INTERACTION_FORCE_UPDATE" val="0"/>
  <p:tag name="ENGAGE_LAST_MODIFY_DATE" val="40494.4117824074"/>
  <p:tag name="ELAPSEDTIME" val="560.93"/>
</p:tagLst>
</file>

<file path=ppt/tags/tag47.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48.xml><?xml version="1.0" encoding="utf-8"?>
<p:tagLst xmlns:a="http://schemas.openxmlformats.org/drawingml/2006/main" xmlns:r="http://schemas.openxmlformats.org/officeDocument/2006/relationships" xmlns:p="http://schemas.openxmlformats.org/presentationml/2006/main">
  <p:tag name="ART_ENGAGE_A" val="1"/>
</p:tagLst>
</file>

<file path=ppt/tags/tag49.xml><?xml version="1.0" encoding="utf-8"?>
<p:tagLst xmlns:a="http://schemas.openxmlformats.org/drawingml/2006/main" xmlns:r="http://schemas.openxmlformats.org/officeDocument/2006/relationships" xmlns:p="http://schemas.openxmlformats.org/presentationml/2006/main">
  <p:tag name="ART_ENGAGE_B"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9ef0d108-c15f-4ee5-b8fb-b7cdb91b89fe"/>
  <p:tag name="AUDIO_IMPORT" val="C:\starteam\JDL_Learning_Activites\Operations\40012732_Manual Welder Training_Module 1\Narration\Welding Mod 1 Changes 9-29-10\Slide 01.mp3"/>
  <p:tag name="AUDIO_ID" val="377"/>
  <p:tag name="ELAPSEDTIME" val="39.132"/>
  <p:tag name="ARTICULATE_SLIDE_PAUSE" val="1"/>
  <p:tag name="ARTICULATE_NAV_LEVEL" val="1"/>
  <p:tag name="ARTICULATE_PLAYLIST_ID" val="-1"/>
  <p:tag name="ARTICULATE_LOCK_SLIDE" val="0"/>
  <p:tag name="ARTICULATE_SLIDE_NAV" val="1"/>
</p:tagLst>
</file>

<file path=ppt/tags/tag50.xml><?xml version="1.0" encoding="utf-8"?>
<p:tagLst xmlns:a="http://schemas.openxmlformats.org/drawingml/2006/main" xmlns:r="http://schemas.openxmlformats.org/officeDocument/2006/relationships" xmlns:p="http://schemas.openxmlformats.org/presentationml/2006/main">
  <p:tag name="QM_PROPERTIES_UNSET" val="1"/>
  <p:tag name="AQP_PASS_ACTION" val="2"/>
  <p:tag name="AQP_FAIL_ACTION" val="2"/>
  <p:tag name="ARTICULATE_SLIDE_GUID" val="ce76ec93-11ea-4689-bbe8-939904dd5200"/>
  <p:tag name="ARTICULATE_SLIDE_PAUSE" val="1"/>
  <p:tag name="ARTICULATE_NAV_LEVEL" val="2"/>
  <p:tag name="ARTICULATE_PLAYLIST_ID" val="-1"/>
  <p:tag name="ARTICULATE_LOCK_SLIDE" val="0"/>
  <p:tag name="ARTICULATE_SLIDE_NAV" val="14"/>
  <p:tag name="OVERRIDE" val="QUIZMAKER_QUIZ_SLIDE"/>
  <p:tag name="QUIZMAKER_QUIZ_TITLE" val="Checkpoint 4"/>
  <p:tag name="QUIZMAKER_QUIZ_FILENAME" val="C:\starteam\JDL_Learning_Activites\Operations\40012732_Manual Welder Training_Module 1\Articulate_Preparation\Checkpoint 4.quiz"/>
  <p:tag name="QUIZMAKER_QUIZ_SLIDE_ID" val="468"/>
  <p:tag name="QUIZMAKER_QUIZ_FORCE_UPDATE" val="0"/>
  <p:tag name="AQP_PASS_SCORE" val="0"/>
  <p:tag name="QUIZMAKER_LAST_MODIFY_DATE" val="40494.4145486111"/>
  <p:tag name="ELAPSEDTIME" val="0"/>
  <p:tag name="AQP_TRAP" val="1"/>
</p:tagLst>
</file>

<file path=ppt/tags/tag51.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52.xml><?xml version="1.0" encoding="utf-8"?>
<p:tagLst xmlns:a="http://schemas.openxmlformats.org/drawingml/2006/main" xmlns:r="http://schemas.openxmlformats.org/officeDocument/2006/relationships" xmlns:p="http://schemas.openxmlformats.org/presentationml/2006/main">
  <p:tag name="ART_QM_A" val="1"/>
</p:tagLst>
</file>

<file path=ppt/tags/tag53.xml><?xml version="1.0" encoding="utf-8"?>
<p:tagLst xmlns:a="http://schemas.openxmlformats.org/drawingml/2006/main" xmlns:r="http://schemas.openxmlformats.org/officeDocument/2006/relationships" xmlns:p="http://schemas.openxmlformats.org/presentationml/2006/main">
  <p:tag name="ART_QM_B" val="1"/>
</p:tagLst>
</file>

<file path=ppt/tags/tag54.xml><?xml version="1.0" encoding="utf-8"?>
<p:tagLst xmlns:a="http://schemas.openxmlformats.org/drawingml/2006/main" xmlns:r="http://schemas.openxmlformats.org/officeDocument/2006/relationships" xmlns:p="http://schemas.openxmlformats.org/presentationml/2006/main">
  <p:tag name="ARTICULATE_SLIDE_GUID" val="da2e199b-325c-461f-b1ed-e0860c1e3f89"/>
  <p:tag name="AUDIO_IMPORT" val="C:\starteam\JDL_Learning_Activites\Operations\40012732_Manual Welder Training_Module 1\Narration\Deere Welding Mod 1\Slide 15.mp3"/>
  <p:tag name="AUDIO_ID" val="414"/>
  <p:tag name="ELAPSEDTIME" val="12.069"/>
  <p:tag name="ARTICULATE_SLIDE_PAUSE" val="1"/>
  <p:tag name="ARTICULATE_NAV_LEVEL" val="1"/>
  <p:tag name="ARTICULATE_PLAYLIST_ID" val="-1"/>
  <p:tag name="ARTICULATE_LOCK_SLIDE" val="0"/>
  <p:tag name="ARTICULATE_SLIDE_NAV" val="15"/>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GikPIPT3_files\slide0001_image001.jpg"/>
</p:tagLst>
</file>

<file path=ppt/tags/tag56.xml><?xml version="1.0" encoding="utf-8"?>
<p:tagLst xmlns:a="http://schemas.openxmlformats.org/drawingml/2006/main" xmlns:r="http://schemas.openxmlformats.org/officeDocument/2006/relationships" xmlns:p="http://schemas.openxmlformats.org/presentationml/2006/main">
  <p:tag name="ARTICULATE_SLIDE_GUID" val="6f83b50f-80fa-4ff3-b795-d6a98f648c76"/>
  <p:tag name="AUDIO_IMPORT" val="C:\starteam\JDL_Learning_Activites\Operations\40012732_Manual Welder Training_Module 1\Narration\Welding Mod 1 Changes 9-29-10\Slide 16.mp3"/>
  <p:tag name="AUDIO_ID" val="415"/>
  <p:tag name="ELAPSEDTIME" val="34.9"/>
  <p:tag name="ARTICULATE_SLIDE_PAUSE" val="1"/>
  <p:tag name="ARTICULATE_NAV_LEVEL" val="2"/>
  <p:tag name="ARTICULATE_PLAYLIST_ID" val="-1"/>
  <p:tag name="ARTICULATE_LOCK_SLIDE" val="0"/>
  <p:tag name="ARTICULATE_SLIDE_NAV" val="16"/>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ixZhXq9U_files\slide0001_image001.jpg"/>
</p:tagLst>
</file>

<file path=ppt/tags/tag58.xml><?xml version="1.0" encoding="utf-8"?>
<p:tagLst xmlns:a="http://schemas.openxmlformats.org/drawingml/2006/main" xmlns:r="http://schemas.openxmlformats.org/officeDocument/2006/relationships" xmlns:p="http://schemas.openxmlformats.org/presentationml/2006/main">
  <p:tag name="AUDIO_IMPORT" val="C:\starteam\JDL_Learning_Activites\Operations\40010861_Manual Welder Training_MWT01EN\Manual Welding_Module1\Narration\Deere Welding Mod 1\Slide 18.mp3"/>
  <p:tag name="AUDIO_ID" val="436"/>
  <p:tag name="ELAPSEDTIME" val="10.58"/>
  <p:tag name="ARTICULATE_SLIDE_GUID" val="525f5495-cb54-4d39-ab1a-5a3dd7e21d02"/>
  <p:tag name="ARTICULATE_SLIDE_PAUSE" val="1"/>
  <p:tag name="ARTICULATE_NAV_LEVEL" val="1"/>
  <p:tag name="ARTICULATE_PLAYLIST_ID" val="-1"/>
  <p:tag name="ARTICULATE_LOCK_SLIDE" val="0"/>
  <p:tag name="ARTICULATE_SLIDE_NAV" val="17"/>
</p:tagLst>
</file>

<file path=ppt/tags/tag5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Ba7EvFnR_files\slide0001_image001.jp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0.xml><?xml version="1.0" encoding="utf-8"?>
<p:tagLst xmlns:a="http://schemas.openxmlformats.org/drawingml/2006/main" xmlns:r="http://schemas.openxmlformats.org/officeDocument/2006/relationships" xmlns:p="http://schemas.openxmlformats.org/presentationml/2006/main">
  <p:tag name="ENGAGE_INTERACTION_TRAP" val="1"/>
  <p:tag name="ENGAGE_INTERACTION_FINISH" val="2"/>
  <p:tag name="ENGAGE_INTERACTION_FINISH_MESSAGE" val="Next Slide"/>
  <p:tag name="AUDIO_ID" val="450"/>
  <p:tag name="ARTICULATE_SLIDE_GUID" val="2feb7d4c-3195-4eec-8461-580d1117a8c0"/>
  <p:tag name="ARTICULATE_SLIDE_PAUSE" val="1"/>
  <p:tag name="ARTICULATE_NAV_LEVEL" val="2"/>
  <p:tag name="ARTICULATE_PLAYLIST_ID" val="-1"/>
  <p:tag name="ARTICULATE_LOCK_SLIDE" val="0"/>
  <p:tag name="ARTICULATE_SLIDE_NAV" val="18"/>
  <p:tag name="OVERRIDE" val="ENGAGE_INTERACTION_SLIDE"/>
  <p:tag name="ENGAGE_INTERACTION_TITLE" val="Cylinders"/>
  <p:tag name="ENGAGE_INTERACTION_FILENAME" val="C:\starteam\JDL_Learning_Activites\Operations\40012732_Manual Welder Training_Module 1\Articulate_Preparation\Cylinders.intr"/>
  <p:tag name="ENGAGE_INTERACTION_SLIDE_ID" val="450"/>
  <p:tag name="ENGAGE_INTERACTION_FORCE_UPDATE" val="0"/>
  <p:tag name="ENGAGE_LAST_MODIFY_DATE" val="40494.4233101852"/>
  <p:tag name="ELAPSEDTIME" val="416.175"/>
</p:tagLst>
</file>

<file path=ppt/tags/tag61.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62.xml><?xml version="1.0" encoding="utf-8"?>
<p:tagLst xmlns:a="http://schemas.openxmlformats.org/drawingml/2006/main" xmlns:r="http://schemas.openxmlformats.org/officeDocument/2006/relationships" xmlns:p="http://schemas.openxmlformats.org/presentationml/2006/main">
  <p:tag name="ART_ENGAGE_A" val="1"/>
</p:tagLst>
</file>

<file path=ppt/tags/tag63.xml><?xml version="1.0" encoding="utf-8"?>
<p:tagLst xmlns:a="http://schemas.openxmlformats.org/drawingml/2006/main" xmlns:r="http://schemas.openxmlformats.org/officeDocument/2006/relationships" xmlns:p="http://schemas.openxmlformats.org/presentationml/2006/main">
  <p:tag name="ART_ENGAGE_B" val="1"/>
</p:tagLst>
</file>

<file path=ppt/tags/tag64.xml><?xml version="1.0" encoding="utf-8"?>
<p:tagLst xmlns:a="http://schemas.openxmlformats.org/drawingml/2006/main" xmlns:r="http://schemas.openxmlformats.org/officeDocument/2006/relationships" xmlns:p="http://schemas.openxmlformats.org/presentationml/2006/main">
  <p:tag name="QM_PROPERTIES_UNSET" val="1"/>
  <p:tag name="AQP_PASS_ACTION" val="2"/>
  <p:tag name="AQP_FAIL_ACTION" val="2"/>
  <p:tag name="ARTICULATE_SLIDE_GUID" val="e895f85d-d3d3-48bd-b361-721de46dc59d"/>
  <p:tag name="ARTICULATE_SLIDE_PAUSE" val="1"/>
  <p:tag name="ARTICULATE_NAV_LEVEL" val="2"/>
  <p:tag name="ARTICULATE_PLAYLIST_ID" val="-1"/>
  <p:tag name="ARTICULATE_LOCK_SLIDE" val="0"/>
  <p:tag name="ARTICULATE_SLIDE_NAV" val="19"/>
  <p:tag name="OVERRIDE" val="QUIZMAKER_QUIZ_SLIDE"/>
  <p:tag name="QUIZMAKER_QUIZ_TITLE" val="Checkpoint 5"/>
  <p:tag name="QUIZMAKER_QUIZ_FILENAME" val="C:\starteam\JDL_Learning_Activites\Operations\40012732_Manual Welder Training_Module 1\Articulate_Preparation\Checkpoint 5.quiz"/>
  <p:tag name="QUIZMAKER_QUIZ_SLIDE_ID" val="469"/>
  <p:tag name="QUIZMAKER_QUIZ_FORCE_UPDATE" val="0"/>
  <p:tag name="AQP_PASS_SCORE" val="0"/>
  <p:tag name="QUIZMAKER_LAST_MODIFY_DATE" val="40494.4287847222"/>
  <p:tag name="ELAPSEDTIME" val="0"/>
  <p:tag name="AQP_TRAP" val="1"/>
</p:tagLst>
</file>

<file path=ppt/tags/tag65.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66.xml><?xml version="1.0" encoding="utf-8"?>
<p:tagLst xmlns:a="http://schemas.openxmlformats.org/drawingml/2006/main" xmlns:r="http://schemas.openxmlformats.org/officeDocument/2006/relationships" xmlns:p="http://schemas.openxmlformats.org/presentationml/2006/main">
  <p:tag name="ART_QM_A" val="1"/>
</p:tagLst>
</file>

<file path=ppt/tags/tag67.xml><?xml version="1.0" encoding="utf-8"?>
<p:tagLst xmlns:a="http://schemas.openxmlformats.org/drawingml/2006/main" xmlns:r="http://schemas.openxmlformats.org/officeDocument/2006/relationships" xmlns:p="http://schemas.openxmlformats.org/presentationml/2006/main">
  <p:tag name="ART_QM_B" val="1"/>
</p:tagLst>
</file>

<file path=ppt/tags/tag68.xml><?xml version="1.0" encoding="utf-8"?>
<p:tagLst xmlns:a="http://schemas.openxmlformats.org/drawingml/2006/main" xmlns:r="http://schemas.openxmlformats.org/officeDocument/2006/relationships" xmlns:p="http://schemas.openxmlformats.org/presentationml/2006/main">
  <p:tag name="AUDIO_IMPORT" val="C:\starteam\JDL_Learning_Activites\Operations\40010861_Manual Welder Training_MWT01EN\Manual Welding_Module1\Narration\Deere Welding Mod 1\Slide 21.mp3"/>
  <p:tag name="AUDIO_ID" val="374"/>
  <p:tag name="ELAPSEDTIME" val="19.096"/>
  <p:tag name="ARTICULATE_SLIDE_GUID" val="9fbe6452-9f48-4f77-9b3e-047702f43f3d"/>
  <p:tag name="ARTICULATE_SLIDE_PAUSE" val="1"/>
  <p:tag name="ARTICULATE_NAV_LEVEL" val="1"/>
  <p:tag name="ARTICULATE_PLAYLIST_ID" val="-1"/>
  <p:tag name="ARTICULATE_LOCK_SLIDE" val="0"/>
  <p:tag name="ARTICULATE_SLIDE_NAV" val="20"/>
</p:tagLst>
</file>

<file path=ppt/tags/tag6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46ewQOqJ_files\slide0001_image001.jpg"/>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C5LH15EA_files\slide0001_image001.png"/>
</p:tagLst>
</file>

<file path=ppt/tags/tag70.xml><?xml version="1.0" encoding="utf-8"?>
<p:tagLst xmlns:a="http://schemas.openxmlformats.org/drawingml/2006/main" xmlns:r="http://schemas.openxmlformats.org/officeDocument/2006/relationships" xmlns:p="http://schemas.openxmlformats.org/presentationml/2006/main">
  <p:tag name="ENGAGE_INTERACTION_TRAP" val="1"/>
  <p:tag name="ENGAGE_INTERACTION_FINISH_MESSAGE" val="Next Slide"/>
  <p:tag name="ENGAGE_INTERACTION_FINISH" val="2"/>
  <p:tag name="AUDIO_ID" val="375"/>
  <p:tag name="ARTICULATE_SLIDE_GUID" val="7046d25c-2425-4680-904c-501ddf9feac1"/>
  <p:tag name="ARTICULATE_SLIDE_PAUSE" val="1"/>
  <p:tag name="ARTICULATE_NAV_LEVEL" val="2"/>
  <p:tag name="ARTICULATE_PLAYLIST_ID" val="-1"/>
  <p:tag name="ARTICULATE_LOCK_SLIDE" val="0"/>
  <p:tag name="ARTICULATE_SLIDE_NAV" val="21"/>
  <p:tag name="OVERRIDE" val="ENGAGE_INTERACTION_SLIDE"/>
  <p:tag name="ENGAGE_INTERACTION_TITLE" val="5 S"/>
  <p:tag name="ENGAGE_INTERACTION_FILENAME" val="C:\starteam\JDL_Learning_Activites\Operations\40012732_Manual Welder Training_Module 1\Articulate_Preparation\5 S.intr"/>
  <p:tag name="ENGAGE_INTERACTION_SLIDE_ID" val="375"/>
  <p:tag name="ENGAGE_INTERACTION_FORCE_UPDATE" val="0"/>
  <p:tag name="ENGAGE_LAST_MODIFY_DATE" val="40494.4335532407"/>
  <p:tag name="ELAPSEDTIME" val="91.255"/>
</p:tagLst>
</file>

<file path=ppt/tags/tag71.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72.xml><?xml version="1.0" encoding="utf-8"?>
<p:tagLst xmlns:a="http://schemas.openxmlformats.org/drawingml/2006/main" xmlns:r="http://schemas.openxmlformats.org/officeDocument/2006/relationships" xmlns:p="http://schemas.openxmlformats.org/presentationml/2006/main">
  <p:tag name="ART_ENGAGE_A" val="1"/>
</p:tagLst>
</file>

<file path=ppt/tags/tag73.xml><?xml version="1.0" encoding="utf-8"?>
<p:tagLst xmlns:a="http://schemas.openxmlformats.org/drawingml/2006/main" xmlns:r="http://schemas.openxmlformats.org/officeDocument/2006/relationships" xmlns:p="http://schemas.openxmlformats.org/presentationml/2006/main">
  <p:tag name="ART_ENGAGE_B" val="1"/>
</p:tagLst>
</file>

<file path=ppt/tags/tag74.xml><?xml version="1.0" encoding="utf-8"?>
<p:tagLst xmlns:a="http://schemas.openxmlformats.org/drawingml/2006/main" xmlns:r="http://schemas.openxmlformats.org/officeDocument/2006/relationships" xmlns:p="http://schemas.openxmlformats.org/presentationml/2006/main">
  <p:tag name="QM_PROPERTIES_UNSET" val="1"/>
  <p:tag name="AQP_PASS_ACTION" val="2"/>
  <p:tag name="AQP_FAIL_ACTION" val="2"/>
  <p:tag name="ARTICULATE_SLIDE_GUID" val="63547824-f146-4d2a-8dc8-93f2d2a0f4ea"/>
  <p:tag name="ARTICULATE_SLIDE_PAUSE" val="1"/>
  <p:tag name="ARTICULATE_NAV_LEVEL" val="2"/>
  <p:tag name="ARTICULATE_PLAYLIST_ID" val="-1"/>
  <p:tag name="ARTICULATE_LOCK_SLIDE" val="0"/>
  <p:tag name="ARTICULATE_SLIDE_NAV" val="22"/>
  <p:tag name="OVERRIDE" val="QUIZMAKER_QUIZ_SLIDE"/>
  <p:tag name="QUIZMAKER_QUIZ_TITLE" val="Checkpoint 6"/>
  <p:tag name="QUIZMAKER_QUIZ_FILENAME" val="C:\starteam\JDL_Learning_Activites\Operations\40012732_Manual Welder Training_Module 1\Articulate_Preparation\Checkpoint 6.quiz"/>
  <p:tag name="QUIZMAKER_QUIZ_SLIDE_ID" val="470"/>
  <p:tag name="QUIZMAKER_QUIZ_FORCE_UPDATE" val="0"/>
  <p:tag name="AQP_PASS_SCORE" val="0"/>
  <p:tag name="QUIZMAKER_LAST_MODIFY_DATE" val="40494.4411342593"/>
  <p:tag name="ELAPSEDTIME" val="0"/>
  <p:tag name="AQP_TRAP" val="1"/>
</p:tagLst>
</file>

<file path=ppt/tags/tag75.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76.xml><?xml version="1.0" encoding="utf-8"?>
<p:tagLst xmlns:a="http://schemas.openxmlformats.org/drawingml/2006/main" xmlns:r="http://schemas.openxmlformats.org/officeDocument/2006/relationships" xmlns:p="http://schemas.openxmlformats.org/presentationml/2006/main">
  <p:tag name="ART_QM_A" val="1"/>
</p:tagLst>
</file>

<file path=ppt/tags/tag77.xml><?xml version="1.0" encoding="utf-8"?>
<p:tagLst xmlns:a="http://schemas.openxmlformats.org/drawingml/2006/main" xmlns:r="http://schemas.openxmlformats.org/officeDocument/2006/relationships" xmlns:p="http://schemas.openxmlformats.org/presentationml/2006/main">
  <p:tag name="ART_QM_B" val="1"/>
</p:tagLst>
</file>

<file path=ppt/tags/tag78.xml><?xml version="1.0" encoding="utf-8"?>
<p:tagLst xmlns:a="http://schemas.openxmlformats.org/drawingml/2006/main" xmlns:r="http://schemas.openxmlformats.org/officeDocument/2006/relationships" xmlns:p="http://schemas.openxmlformats.org/presentationml/2006/main">
  <p:tag name="AUDIO_IMPORT" val="C:\starteam\JDL_Learning_Activites\Operations\40010861_Manual Welder Training_MWT01EN\Manual Welding_Module1\Narration\Deere Welding Mod 1\Slide 24.mp3"/>
  <p:tag name="AUDIO_ID" val="437"/>
  <p:tag name="ELAPSEDTIME" val="45.088"/>
  <p:tag name="ARTICULATE_SLIDE_GUID" val="ed2a04a6-eda6-4561-9c44-c602db54e26f"/>
  <p:tag name="ARTICULATE_SLIDE_PAUSE" val="1"/>
  <p:tag name="ARTICULATE_NAV_LEVEL" val="2"/>
  <p:tag name="ARTICULATE_PLAYLIST_ID" val="-1"/>
  <p:tag name="ARTICULATE_LOCK_SLIDE" val="0"/>
  <p:tag name="ARTICULATE_SLIDE_NAV" val="23"/>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0N0uxvL3_files\slide0001_image001.jpg"/>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RX3034~1.JDN\LOCALS~1\Temp\articulate\presenter\imgtemp\VqT5Uaa5_files\slide0001_image001.png"/>
</p:tagLst>
</file>

<file path=ppt/tags/tag80.xml><?xml version="1.0" encoding="utf-8"?>
<p:tagLst xmlns:a="http://schemas.openxmlformats.org/drawingml/2006/main" xmlns:r="http://schemas.openxmlformats.org/officeDocument/2006/relationships" xmlns:p="http://schemas.openxmlformats.org/presentationml/2006/main">
  <p:tag name="EN_PROPERTIES_UNSET" val="1"/>
  <p:tag name="ENGAGE_INTERACTION_TRAP" val="1"/>
  <p:tag name="ENGAGE_INTERACTION_FINISH" val="2"/>
  <p:tag name="ENGAGE_INTERACTION_FINISH_MESSAGE" val="Next Slide"/>
  <p:tag name="AUDIO_ID" val="421"/>
  <p:tag name="ARTICULATE_SLIDE_GUID" val="95afd515-72cc-468a-824f-8e876c324730"/>
  <p:tag name="ARTICULATE_SLIDE_PAUSE" val="1"/>
  <p:tag name="ARTICULATE_NAV_LEVEL" val="2"/>
  <p:tag name="ARTICULATE_PLAYLIST_ID" val="-1"/>
  <p:tag name="ARTICULATE_LOCK_SLIDE" val="0"/>
  <p:tag name="ARTICULATE_SLIDE_NAV" val="24"/>
  <p:tag name="OVERRIDE" val="ENGAGE_INTERACTION_SLIDE"/>
  <p:tag name="ENGAGE_INTERACTION_TITLE" val="Hammer Safety"/>
  <p:tag name="ENGAGE_INTERACTION_FILENAME" val="C:\starteam\JDL_Learning_Activites\Operations\40012732_Manual Welder Training_Module 1\Articulate_Preparation\Hammer Safety.intr"/>
  <p:tag name="ENGAGE_INTERACTION_SLIDE_ID" val="421"/>
  <p:tag name="ENGAGE_INTERACTION_FORCE_UPDATE" val="0"/>
  <p:tag name="ENGAGE_LAST_MODIFY_DATE" val="40494.4442939815"/>
  <p:tag name="ELAPSEDTIME" val="113.546"/>
</p:tagLst>
</file>

<file path=ppt/tags/tag81.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82.xml><?xml version="1.0" encoding="utf-8"?>
<p:tagLst xmlns:a="http://schemas.openxmlformats.org/drawingml/2006/main" xmlns:r="http://schemas.openxmlformats.org/officeDocument/2006/relationships" xmlns:p="http://schemas.openxmlformats.org/presentationml/2006/main">
  <p:tag name="ART_ENGAGE_A" val="1"/>
</p:tagLst>
</file>

<file path=ppt/tags/tag83.xml><?xml version="1.0" encoding="utf-8"?>
<p:tagLst xmlns:a="http://schemas.openxmlformats.org/drawingml/2006/main" xmlns:r="http://schemas.openxmlformats.org/officeDocument/2006/relationships" xmlns:p="http://schemas.openxmlformats.org/presentationml/2006/main">
  <p:tag name="ART_ENGAGE_B" val="1"/>
</p:tagLst>
</file>

<file path=ppt/tags/tag84.xml><?xml version="1.0" encoding="utf-8"?>
<p:tagLst xmlns:a="http://schemas.openxmlformats.org/drawingml/2006/main" xmlns:r="http://schemas.openxmlformats.org/officeDocument/2006/relationships" xmlns:p="http://schemas.openxmlformats.org/presentationml/2006/main">
  <p:tag name="ENGAGE_INTERACTION_TRAP" val="1"/>
  <p:tag name="ENGAGE_INTERACTION_FINISH" val="2"/>
  <p:tag name="ENGAGE_INTERACTION_FINISH_MESSAGE" val="Next Slide"/>
  <p:tag name="AUDIO_ID" val="451"/>
  <p:tag name="ARTICULATE_SLIDE_GUID" val="aeec4aaa-035f-4e9f-8d31-8778fa9e32f5"/>
  <p:tag name="ARTICULATE_SLIDE_PAUSE" val="1"/>
  <p:tag name="ARTICULATE_NAV_LEVEL" val="2"/>
  <p:tag name="ARTICULATE_PLAYLIST_ID" val="-1"/>
  <p:tag name="ARTICULATE_LOCK_SLIDE" val="0"/>
  <p:tag name="ARTICULATE_SLIDE_NAV" val="25"/>
  <p:tag name="OVERRIDE" val="ENGAGE_INTERACTION_SLIDE"/>
  <p:tag name="ENGAGE_INTERACTION_TITLE" val="Power Tools"/>
  <p:tag name="ENGAGE_INTERACTION_FILENAME" val="C:\starteam\JDL_Learning_Activites\Operations\40012732_Manual Welder Training_Module 1\Articulate_Preparation\Power Tools.intr"/>
  <p:tag name="ENGAGE_INTERACTION_SLIDE_ID" val="451"/>
  <p:tag name="ENGAGE_INTERACTION_FORCE_UPDATE" val="0"/>
  <p:tag name="ENGAGE_LAST_MODIFY_DATE" val="40494.4499305556"/>
  <p:tag name="ELAPSEDTIME" val="222.013"/>
</p:tagLst>
</file>

<file path=ppt/tags/tag85.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86.xml><?xml version="1.0" encoding="utf-8"?>
<p:tagLst xmlns:a="http://schemas.openxmlformats.org/drawingml/2006/main" xmlns:r="http://schemas.openxmlformats.org/officeDocument/2006/relationships" xmlns:p="http://schemas.openxmlformats.org/presentationml/2006/main">
  <p:tag name="ART_ENGAGE_A" val="1"/>
</p:tagLst>
</file>

<file path=ppt/tags/tag87.xml><?xml version="1.0" encoding="utf-8"?>
<p:tagLst xmlns:a="http://schemas.openxmlformats.org/drawingml/2006/main" xmlns:r="http://schemas.openxmlformats.org/officeDocument/2006/relationships" xmlns:p="http://schemas.openxmlformats.org/presentationml/2006/main">
  <p:tag name="ART_ENGAGE_B" val="1"/>
</p:tagLst>
</file>

<file path=ppt/tags/tag88.xml><?xml version="1.0" encoding="utf-8"?>
<p:tagLst xmlns:a="http://schemas.openxmlformats.org/drawingml/2006/main" xmlns:r="http://schemas.openxmlformats.org/officeDocument/2006/relationships" xmlns:p="http://schemas.openxmlformats.org/presentationml/2006/main">
  <p:tag name="QM_PROPERTIES_UNSET" val="1"/>
  <p:tag name="AQP_PASS_ACTION" val="2"/>
  <p:tag name="AQP_FAIL_ACTION" val="2"/>
  <p:tag name="ARTICULATE_SLIDE_GUID" val="8a28001d-c2d6-477e-983c-db937f2230da"/>
  <p:tag name="OVERRIDE" val="QUIZMAKER_QUIZ_SLIDE"/>
  <p:tag name="QUIZMAKER_QUIZ_TITLE" val="Checkpoint 7"/>
  <p:tag name="QUIZMAKER_QUIZ_FILENAME" val="C:\starteam\JDL_Learning_Activites\Operations\40012732_Manual Welder Training_Module 1\Articulate_Preparation\Checkpoint 7.quiz"/>
  <p:tag name="QUIZMAKER_QUIZ_SLIDE_ID" val="471"/>
  <p:tag name="QUIZMAKER_QUIZ_FORCE_UPDATE" val="0"/>
  <p:tag name="AQP_PASS_SCORE" val="0"/>
  <p:tag name="QUIZMAKER_LAST_MODIFY_DATE" val="40479.437025463"/>
  <p:tag name="ELAPSEDTIME" val="0"/>
  <p:tag name="AQP_TRAP" val="1"/>
  <p:tag name="ARTICULATE_SLIDE_PAUSE" val="1"/>
  <p:tag name="ARTICULATE_NAV_LEVEL" val="2"/>
  <p:tag name="ARTICULATE_PLAYLIST_ID" val="-1"/>
  <p:tag name="ARTICULATE_LOCK_SLIDE" val="0"/>
  <p:tag name="ARTICULATE_SLIDE_NAV" val="26"/>
</p:tagLst>
</file>

<file path=ppt/tags/tag89.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23921e1e-86be-42b2-bf0f-f479781a7a8d"/>
  <p:tag name="AUDIO_IMPORT" val="C:\starteam\JDL_Learning_Activites\Operations\40010861_Manual Welder Training_MWT01EN\Manual Welding_Module1\Narration\Deere Welding Mod 1\Slide 02.mp3"/>
  <p:tag name="AUDIO_ID" val="475"/>
  <p:tag name="ELAPSEDTIME" val="3.318"/>
  <p:tag name="ARTICULATE_SLIDE_PAUSE" val="1"/>
  <p:tag name="ARTICULATE_NAV_LEVEL" val="2"/>
  <p:tag name="ARTICULATE_PLAYLIST_ID" val="-1"/>
  <p:tag name="ARTICULATE_LOCK_SLIDE" val="0"/>
  <p:tag name="ARTICULATE_SLIDE_NAV" val="2"/>
</p:tagLst>
</file>

<file path=ppt/tags/tag90.xml><?xml version="1.0" encoding="utf-8"?>
<p:tagLst xmlns:a="http://schemas.openxmlformats.org/drawingml/2006/main" xmlns:r="http://schemas.openxmlformats.org/officeDocument/2006/relationships" xmlns:p="http://schemas.openxmlformats.org/presentationml/2006/main">
  <p:tag name="ART_QM_A" val="1"/>
</p:tagLst>
</file>

<file path=ppt/tags/tag91.xml><?xml version="1.0" encoding="utf-8"?>
<p:tagLst xmlns:a="http://schemas.openxmlformats.org/drawingml/2006/main" xmlns:r="http://schemas.openxmlformats.org/officeDocument/2006/relationships" xmlns:p="http://schemas.openxmlformats.org/presentationml/2006/main">
  <p:tag name="ART_QM_B" val="1"/>
</p:tagLst>
</file>

<file path=ppt/tags/tag92.xml><?xml version="1.0" encoding="utf-8"?>
<p:tagLst xmlns:a="http://schemas.openxmlformats.org/drawingml/2006/main" xmlns:r="http://schemas.openxmlformats.org/officeDocument/2006/relationships" xmlns:p="http://schemas.openxmlformats.org/presentationml/2006/main">
  <p:tag name="ENGAGE_INTERACTION_TRAP" val="1"/>
  <p:tag name="ENGAGE_INTERACTION_FINISH" val="2"/>
  <p:tag name="ENGAGE_INTERACTION_FINISH_MESSAGE" val="Next Slide"/>
  <p:tag name="AUDIO_ID" val="452"/>
  <p:tag name="ARTICULATE_SLIDE_GUID" val="65500d08-b51a-4a9f-9e8e-2847a2d9fc57"/>
  <p:tag name="ARTICULATE_SLIDE_PAUSE" val="1"/>
  <p:tag name="ARTICULATE_NAV_LEVEL" val="2"/>
  <p:tag name="ARTICULATE_PLAYLIST_ID" val="-1"/>
  <p:tag name="ARTICULATE_LOCK_SLIDE" val="0"/>
  <p:tag name="ARTICULATE_SLIDE_NAV" val="27"/>
  <p:tag name="OVERRIDE" val="ENGAGE_INTERACTION_SLIDE"/>
  <p:tag name="ENGAGE_INTERACTION_TITLE" val="Electric Tools"/>
  <p:tag name="ENGAGE_INTERACTION_FILENAME" val="C:\starteam\JDL_Learning_Activites\Operations\40012732_Manual Welder Training_Module 1\Articulate_Preparation\Electric Tools.intr"/>
  <p:tag name="ENGAGE_INTERACTION_SLIDE_ID" val="452"/>
  <p:tag name="ENGAGE_INTERACTION_FORCE_UPDATE" val="0"/>
  <p:tag name="ENGAGE_LAST_MODIFY_DATE" val="40494.4716087963"/>
  <p:tag name="ELAPSEDTIME" val="117.873"/>
</p:tagLst>
</file>

<file path=ppt/tags/tag93.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94.xml><?xml version="1.0" encoding="utf-8"?>
<p:tagLst xmlns:a="http://schemas.openxmlformats.org/drawingml/2006/main" xmlns:r="http://schemas.openxmlformats.org/officeDocument/2006/relationships" xmlns:p="http://schemas.openxmlformats.org/presentationml/2006/main">
  <p:tag name="ART_ENGAGE_A" val="1"/>
</p:tagLst>
</file>

<file path=ppt/tags/tag95.xml><?xml version="1.0" encoding="utf-8"?>
<p:tagLst xmlns:a="http://schemas.openxmlformats.org/drawingml/2006/main" xmlns:r="http://schemas.openxmlformats.org/officeDocument/2006/relationships" xmlns:p="http://schemas.openxmlformats.org/presentationml/2006/main">
  <p:tag name="ART_ENGAGE_B" val="1"/>
</p:tagLst>
</file>

<file path=ppt/tags/tag96.xml><?xml version="1.0" encoding="utf-8"?>
<p:tagLst xmlns:a="http://schemas.openxmlformats.org/drawingml/2006/main" xmlns:r="http://schemas.openxmlformats.org/officeDocument/2006/relationships" xmlns:p="http://schemas.openxmlformats.org/presentationml/2006/main">
  <p:tag name="QM_PROPERTIES_UNSET" val="1"/>
  <p:tag name="AQP_PASS_ACTION" val="2"/>
  <p:tag name="AQP_FAIL_ACTION" val="2"/>
  <p:tag name="ARTICULATE_SLIDE_GUID" val="46992e71-ebd5-4301-809c-2a7d9227a4df"/>
  <p:tag name="ARTICULATE_SLIDE_PAUSE" val="1"/>
  <p:tag name="ARTICULATE_NAV_LEVEL" val="2"/>
  <p:tag name="ARTICULATE_PLAYLIST_ID" val="-1"/>
  <p:tag name="ARTICULATE_LOCK_SLIDE" val="0"/>
  <p:tag name="OVERRIDE" val="QUIZMAKER_QUIZ_SLIDE"/>
  <p:tag name="QUIZMAKER_QUIZ_TITLE" val="Checkpoint 8"/>
  <p:tag name="QUIZMAKER_QUIZ_FILENAME" val="C:\starteam\JDL_Learning_Activites\Operations\40012732_Manual Welder Training_Module 1\Articulate_Preparation\Checkpoint 8.quiz"/>
  <p:tag name="QUIZMAKER_QUIZ_SLIDE_ID" val="472"/>
  <p:tag name="QUIZMAKER_QUIZ_FORCE_UPDATE" val="0"/>
  <p:tag name="AQP_PASS_SCORE" val="0"/>
  <p:tag name="QUIZMAKER_LAST_MODIFY_DATE" val="40480.4102199074"/>
  <p:tag name="ELAPSEDTIME" val="0"/>
  <p:tag name="AQP_TRAP" val="1"/>
  <p:tag name="ARTICULATE_SLIDE_NAV" val="28"/>
</p:tagLst>
</file>

<file path=ppt/tags/tag97.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98.xml><?xml version="1.0" encoding="utf-8"?>
<p:tagLst xmlns:a="http://schemas.openxmlformats.org/drawingml/2006/main" xmlns:r="http://schemas.openxmlformats.org/officeDocument/2006/relationships" xmlns:p="http://schemas.openxmlformats.org/presentationml/2006/main">
  <p:tag name="ART_QM_A" val="1"/>
</p:tagLst>
</file>

<file path=ppt/tags/tag99.xml><?xml version="1.0" encoding="utf-8"?>
<p:tagLst xmlns:a="http://schemas.openxmlformats.org/drawingml/2006/main" xmlns:r="http://schemas.openxmlformats.org/officeDocument/2006/relationships" xmlns:p="http://schemas.openxmlformats.org/presentationml/2006/main">
  <p:tag name="ART_QM_B" val="1"/>
</p:tagLst>
</file>

<file path=ppt/theme/theme1.xml><?xml version="1.0" encoding="utf-8"?>
<a:theme xmlns:a="http://schemas.openxmlformats.org/drawingml/2006/main" name="Office Theme">
  <a:themeElements>
    <a:clrScheme name="Office Theme 1">
      <a:dk1>
        <a:srgbClr val="000000"/>
      </a:dk1>
      <a:lt1>
        <a:srgbClr val="FFFFFF"/>
      </a:lt1>
      <a:dk2>
        <a:srgbClr val="417630"/>
      </a:dk2>
      <a:lt2>
        <a:srgbClr val="D0D0D0"/>
      </a:lt2>
      <a:accent1>
        <a:srgbClr val="417630"/>
      </a:accent1>
      <a:accent2>
        <a:srgbClr val="FDDB00"/>
      </a:accent2>
      <a:accent3>
        <a:srgbClr val="FFFFFF"/>
      </a:accent3>
      <a:accent4>
        <a:srgbClr val="000000"/>
      </a:accent4>
      <a:accent5>
        <a:srgbClr val="B0BDAD"/>
      </a:accent5>
      <a:accent6>
        <a:srgbClr val="E5C600"/>
      </a:accent6>
      <a:hlink>
        <a:srgbClr val="666666"/>
      </a:hlink>
      <a:folHlink>
        <a:srgbClr val="BED7BE"/>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417630"/>
        </a:dk2>
        <a:lt2>
          <a:srgbClr val="D0D0D0"/>
        </a:lt2>
        <a:accent1>
          <a:srgbClr val="417630"/>
        </a:accent1>
        <a:accent2>
          <a:srgbClr val="FDDB00"/>
        </a:accent2>
        <a:accent3>
          <a:srgbClr val="FFFFFF"/>
        </a:accent3>
        <a:accent4>
          <a:srgbClr val="000000"/>
        </a:accent4>
        <a:accent5>
          <a:srgbClr val="B0BDAD"/>
        </a:accent5>
        <a:accent6>
          <a:srgbClr val="E5C600"/>
        </a:accent6>
        <a:hlink>
          <a:srgbClr val="666666"/>
        </a:hlink>
        <a:folHlink>
          <a:srgbClr val="BED7BE"/>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417630"/>
        </a:dk2>
        <a:lt2>
          <a:srgbClr val="F0F0F0"/>
        </a:lt2>
        <a:accent1>
          <a:srgbClr val="417630"/>
        </a:accent1>
        <a:accent2>
          <a:srgbClr val="4D8B4E"/>
        </a:accent2>
        <a:accent3>
          <a:srgbClr val="FFFFFF"/>
        </a:accent3>
        <a:accent4>
          <a:srgbClr val="000000"/>
        </a:accent4>
        <a:accent5>
          <a:srgbClr val="B0BDAD"/>
        </a:accent5>
        <a:accent6>
          <a:srgbClr val="457D46"/>
        </a:accent6>
        <a:hlink>
          <a:srgbClr val="84B084"/>
        </a:hlink>
        <a:folHlink>
          <a:srgbClr val="BED7B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20999</TotalTime>
  <Words>1642</Words>
  <Application>Microsoft Office PowerPoint</Application>
  <PresentationFormat>On-screen Show (4:3)</PresentationFormat>
  <Paragraphs>231</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Module 1-Enterprise Welding Safety &amp; Hazards</vt:lpstr>
      <vt:lpstr>E-Learning Help</vt:lpstr>
      <vt:lpstr>Module Objectives</vt:lpstr>
      <vt:lpstr>The American Welding Society</vt:lpstr>
      <vt:lpstr>Slide 5</vt:lpstr>
      <vt:lpstr>Eye and Face Protection</vt:lpstr>
      <vt:lpstr>Checkpoint 1</vt:lpstr>
      <vt:lpstr>PPE Body Protection</vt:lpstr>
      <vt:lpstr>Checkpoint 2</vt:lpstr>
      <vt:lpstr>PPE Protective Clothing</vt:lpstr>
      <vt:lpstr>Checkpoint 3</vt:lpstr>
      <vt:lpstr>Slide 12</vt:lpstr>
      <vt:lpstr>Welding Hazards</vt:lpstr>
      <vt:lpstr>Checkpoint 4</vt:lpstr>
      <vt:lpstr>Pacemakers and Magnetic Fields</vt:lpstr>
      <vt:lpstr>Magnetic Fields-Effects on Pacemakers</vt:lpstr>
      <vt:lpstr>Cylinders</vt:lpstr>
      <vt:lpstr>Cylinders</vt:lpstr>
      <vt:lpstr>Checkpoint 5</vt:lpstr>
      <vt:lpstr>Welding and 5S</vt:lpstr>
      <vt:lpstr>5 S</vt:lpstr>
      <vt:lpstr>Checkpoint 6</vt:lpstr>
      <vt:lpstr>Hand Tool Safety</vt:lpstr>
      <vt:lpstr>Hammer Safety</vt:lpstr>
      <vt:lpstr>Power Tools</vt:lpstr>
      <vt:lpstr>Checkpoint 7</vt:lpstr>
      <vt:lpstr>Electric Tools</vt:lpstr>
      <vt:lpstr>Checkpoint 8</vt:lpstr>
      <vt:lpstr>Using Hoists and Cranes</vt:lpstr>
      <vt:lpstr>Checkpoint 9</vt:lpstr>
      <vt:lpstr>Ergonomics and Welding</vt:lpstr>
      <vt:lpstr>Ergonomics</vt:lpstr>
      <vt:lpstr>Checkpoint 10</vt:lpstr>
      <vt:lpstr>Summary Slide</vt:lpstr>
      <vt:lpstr>Acknowledgement Completion of the Course</vt:lpstr>
    </vt:vector>
  </TitlesOfParts>
  <Company>mac user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32pt Bold Type. Keep titles to four lines.</dc:title>
  <dc:creator>mac user</dc:creator>
  <cp:lastModifiedBy>Karis E Collins</cp:lastModifiedBy>
  <cp:revision>617</cp:revision>
  <dcterms:created xsi:type="dcterms:W3CDTF">2009-02-20T17:10:59Z</dcterms:created>
  <dcterms:modified xsi:type="dcterms:W3CDTF">2010-11-12T19:38:14Z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0x010100727323E1A804FE4BA755BCD68D17E6AE</vt:lpwstr>
  </property>
  <property fmtid="{D5CDD505-2E9C-101B-9397-08002B2CF9AE}" pid="3" name="ArticulateUseProject">
    <vt:lpwstr>1</vt:lpwstr>
  </property>
  <property fmtid="{D5CDD505-2E9C-101B-9397-08002B2CF9AE}" pid="4" name="ArticulatePath">
    <vt:lpwstr>Manual_Weld Training Module 1</vt:lpwstr>
  </property>
  <property fmtid="{D5CDD505-2E9C-101B-9397-08002B2CF9AE}" pid="5" name="ArticulateGUID">
    <vt:lpwstr>CD5BC7B2-26B6-4DF3-96B4-29434DD5FCF6</vt:lpwstr>
  </property>
  <property fmtid="{D5CDD505-2E9C-101B-9397-08002B2CF9AE}" pid="6" name="ArticulateProjectFull">
    <vt:lpwstr>C:\starteam\JDL_Learning_Activites\Operations\40012732_Manual Welder Training_Module 1\Articulate_Preparation\Manual_Weld Training Module 1_v2.ppta</vt:lpwstr>
  </property>
</Properties>
</file>